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978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19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563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55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3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421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312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47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95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59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46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49F98-C8EC-41EB-B2C0-A0042E7F752D}" type="datetimeFigureOut">
              <a:rPr lang="en-GB" smtClean="0"/>
              <a:t>18/04/2026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27F5B-E02A-4C6B-9CE2-FEE422A3C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14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670283"/>
              </p:ext>
            </p:extLst>
          </p:nvPr>
        </p:nvGraphicFramePr>
        <p:xfrm>
          <a:off x="1835696" y="466434"/>
          <a:ext cx="6264700" cy="53449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495"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700" dirty="0"/>
                    </a:p>
                  </a:txBody>
                  <a:tcPr marL="88147" marR="88147" marT="44073" marB="4407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5661248"/>
            <a:ext cx="3784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Fill in the boxes above to create an </a:t>
            </a:r>
            <a:br>
              <a:rPr lang="en-GB" dirty="0"/>
            </a:br>
            <a:r>
              <a:rPr lang="en-GB" dirty="0"/>
              <a:t>image of your choice in the 5 × 5 grid.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1F2341-3619-3AA2-9AC9-B0E1014C2BB2}"/>
              </a:ext>
            </a:extLst>
          </p:cNvPr>
          <p:cNvSpPr txBox="1"/>
          <p:nvPr/>
        </p:nvSpPr>
        <p:spPr>
          <a:xfrm>
            <a:off x="4644008" y="5661248"/>
            <a:ext cx="3784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Click a box and then go to Table Design at the top and then Shading</a:t>
            </a:r>
          </a:p>
        </p:txBody>
      </p:sp>
    </p:spTree>
    <p:extLst>
      <p:ext uri="{BB962C8B-B14F-4D97-AF65-F5344CB8AC3E}">
        <p14:creationId xmlns:p14="http://schemas.microsoft.com/office/powerpoint/2010/main" val="11143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2026-04-18T22:42:24Z</dcterms:created>
  <dcterms:modified xsi:type="dcterms:W3CDTF">2026-04-18T22:42:30Z</dcterms:modified>
</cp:coreProperties>
</file>