
<file path=[Content_Types].xml><?xml version="1.0" encoding="utf-8"?>
<Types xmlns="http://schemas.openxmlformats.org/package/2006/content-types">
  <Default Extension="fntdata" ContentType="application/x-fontdata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3"/>
  </p:notesMasterIdLst>
  <p:sldIdLst>
    <p:sldId id="256" r:id="rId2"/>
  </p:sldIdLst>
  <p:sldSz cx="10691813" cy="7559675"/>
  <p:notesSz cx="7559675" cy="10691813"/>
  <p:embeddedFontLst>
    <p:embeddedFont>
      <p:font typeface="Quicksand" panose="020B0604020202020204" charset="0"/>
      <p:regular r:id="rId4"/>
      <p:bold r:id="rId5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381">
          <p15:clr>
            <a:srgbClr val="A4A3A4"/>
          </p15:clr>
        </p15:guide>
        <p15:guide id="2" pos="3368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A6A51BA0-1A08-4117-9030-476E6B7F1379}">
  <a:tblStyle styleId="{A6A51BA0-1A08-4117-9030-476E6B7F1379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4D6504DA-3376-4463-82E3-796E5EF687C4}" styleName="Table_1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6" d="100"/>
          <a:sy n="96" d="100"/>
        </p:scale>
        <p:origin x="1566" y="84"/>
      </p:cViewPr>
      <p:guideLst>
        <p:guide orient="horz" pos="2381"/>
        <p:guide pos="336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notesMaster" Target="notesMasters/notesMaster1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font" Target="fonts/font2.fntdata"/><Relationship Id="rId4" Type="http://schemas.openxmlformats.org/officeDocument/2006/relationships/font" Target="fonts/font1.fntdata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004502" y="685800"/>
            <a:ext cx="48498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5f188853d0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004888" y="685800"/>
            <a:ext cx="4849812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5f188853d0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64478" y="1094388"/>
            <a:ext cx="9963000" cy="3016800"/>
          </a:xfrm>
          <a:prstGeom prst="rect">
            <a:avLst/>
          </a:prstGeom>
        </p:spPr>
        <p:txBody>
          <a:bodyPr spcFirstLastPara="1" wrap="square" lIns="113750" tIns="113750" rIns="113750" bIns="113750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500"/>
              <a:buNone/>
              <a:defRPr sz="6500"/>
            </a:lvl1pPr>
            <a:lvl2pPr lvl="1" algn="ctr">
              <a:spcBef>
                <a:spcPts val="0"/>
              </a:spcBef>
              <a:spcAft>
                <a:spcPts val="0"/>
              </a:spcAft>
              <a:buSzPts val="6500"/>
              <a:buNone/>
              <a:defRPr sz="6500"/>
            </a:lvl2pPr>
            <a:lvl3pPr lvl="2" algn="ctr">
              <a:spcBef>
                <a:spcPts val="0"/>
              </a:spcBef>
              <a:spcAft>
                <a:spcPts val="0"/>
              </a:spcAft>
              <a:buSzPts val="6500"/>
              <a:buNone/>
              <a:defRPr sz="6500"/>
            </a:lvl3pPr>
            <a:lvl4pPr lvl="3" algn="ctr">
              <a:spcBef>
                <a:spcPts val="0"/>
              </a:spcBef>
              <a:spcAft>
                <a:spcPts val="0"/>
              </a:spcAft>
              <a:buSzPts val="6500"/>
              <a:buNone/>
              <a:defRPr sz="6500"/>
            </a:lvl4pPr>
            <a:lvl5pPr lvl="4" algn="ctr">
              <a:spcBef>
                <a:spcPts val="0"/>
              </a:spcBef>
              <a:spcAft>
                <a:spcPts val="0"/>
              </a:spcAft>
              <a:buSzPts val="6500"/>
              <a:buNone/>
              <a:defRPr sz="6500"/>
            </a:lvl5pPr>
            <a:lvl6pPr lvl="5" algn="ctr">
              <a:spcBef>
                <a:spcPts val="0"/>
              </a:spcBef>
              <a:spcAft>
                <a:spcPts val="0"/>
              </a:spcAft>
              <a:buSzPts val="6500"/>
              <a:buNone/>
              <a:defRPr sz="6500"/>
            </a:lvl6pPr>
            <a:lvl7pPr lvl="6" algn="ctr">
              <a:spcBef>
                <a:spcPts val="0"/>
              </a:spcBef>
              <a:spcAft>
                <a:spcPts val="0"/>
              </a:spcAft>
              <a:buSzPts val="6500"/>
              <a:buNone/>
              <a:defRPr sz="6500"/>
            </a:lvl7pPr>
            <a:lvl8pPr lvl="7" algn="ctr">
              <a:spcBef>
                <a:spcPts val="0"/>
              </a:spcBef>
              <a:spcAft>
                <a:spcPts val="0"/>
              </a:spcAft>
              <a:buSzPts val="6500"/>
              <a:buNone/>
              <a:defRPr sz="6500"/>
            </a:lvl8pPr>
            <a:lvl9pPr lvl="8" algn="ctr">
              <a:spcBef>
                <a:spcPts val="0"/>
              </a:spcBef>
              <a:spcAft>
                <a:spcPts val="0"/>
              </a:spcAft>
              <a:buSzPts val="6500"/>
              <a:buNone/>
              <a:defRPr sz="65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64468" y="4165643"/>
            <a:ext cx="9963000" cy="1164900"/>
          </a:xfrm>
          <a:prstGeom prst="rect">
            <a:avLst/>
          </a:prstGeom>
        </p:spPr>
        <p:txBody>
          <a:bodyPr spcFirstLastPara="1" wrap="square" lIns="113750" tIns="113750" rIns="113750" bIns="11375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9906772" y="6854072"/>
            <a:ext cx="641700" cy="578400"/>
          </a:xfrm>
          <a:prstGeom prst="rect">
            <a:avLst/>
          </a:prstGeom>
        </p:spPr>
        <p:txBody>
          <a:bodyPr spcFirstLastPara="1" wrap="square" lIns="113750" tIns="113750" rIns="113750" bIns="113750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64468" y="3161354"/>
            <a:ext cx="9963000" cy="1237200"/>
          </a:xfrm>
          <a:prstGeom prst="rect">
            <a:avLst/>
          </a:prstGeom>
        </p:spPr>
        <p:txBody>
          <a:bodyPr spcFirstLastPara="1" wrap="square" lIns="113750" tIns="113750" rIns="113750" bIns="11375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1pPr>
            <a:lvl2pPr lvl="1" algn="ctr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2pPr>
            <a:lvl3pPr lvl="2" algn="ctr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3pPr>
            <a:lvl4pPr lvl="3" algn="ctr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4pPr>
            <a:lvl5pPr lvl="4" algn="ctr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5pPr>
            <a:lvl6pPr lvl="5" algn="ctr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6pPr>
            <a:lvl7pPr lvl="6" algn="ctr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7pPr>
            <a:lvl8pPr lvl="7" algn="ctr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8pPr>
            <a:lvl9pPr lvl="8" algn="ctr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9906772" y="6854072"/>
            <a:ext cx="641700" cy="578400"/>
          </a:xfrm>
          <a:prstGeom prst="rect">
            <a:avLst/>
          </a:prstGeom>
        </p:spPr>
        <p:txBody>
          <a:bodyPr spcFirstLastPara="1" wrap="square" lIns="113750" tIns="113750" rIns="113750" bIns="113750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64468" y="654105"/>
            <a:ext cx="9963000" cy="841800"/>
          </a:xfrm>
          <a:prstGeom prst="rect">
            <a:avLst/>
          </a:prstGeom>
        </p:spPr>
        <p:txBody>
          <a:bodyPr spcFirstLastPara="1" wrap="square" lIns="113750" tIns="113750" rIns="113750" bIns="11375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64468" y="1693927"/>
            <a:ext cx="9963000" cy="5021400"/>
          </a:xfrm>
          <a:prstGeom prst="rect">
            <a:avLst/>
          </a:prstGeom>
        </p:spPr>
        <p:txBody>
          <a:bodyPr spcFirstLastPara="1" wrap="square" lIns="113750" tIns="113750" rIns="113750" bIns="113750" anchor="t" anchorCtr="0">
            <a:noAutofit/>
          </a:bodyPr>
          <a:lstStyle>
            <a:lvl1pPr marL="457200" lvl="0" indent="-368300">
              <a:spcBef>
                <a:spcPts val="0"/>
              </a:spcBef>
              <a:spcAft>
                <a:spcPts val="0"/>
              </a:spcAft>
              <a:buSzPts val="2200"/>
              <a:buChar char="●"/>
              <a:defRPr/>
            </a:lvl1pPr>
            <a:lvl2pPr marL="914400" lvl="1" indent="-336550">
              <a:spcBef>
                <a:spcPts val="2000"/>
              </a:spcBef>
              <a:spcAft>
                <a:spcPts val="0"/>
              </a:spcAft>
              <a:buSzPts val="1700"/>
              <a:buChar char="○"/>
              <a:defRPr/>
            </a:lvl2pPr>
            <a:lvl3pPr marL="1371600" lvl="2" indent="-336550">
              <a:spcBef>
                <a:spcPts val="2000"/>
              </a:spcBef>
              <a:spcAft>
                <a:spcPts val="0"/>
              </a:spcAft>
              <a:buSzPts val="1700"/>
              <a:buChar char="■"/>
              <a:defRPr/>
            </a:lvl3pPr>
            <a:lvl4pPr marL="1828800" lvl="3" indent="-336550">
              <a:spcBef>
                <a:spcPts val="2000"/>
              </a:spcBef>
              <a:spcAft>
                <a:spcPts val="0"/>
              </a:spcAft>
              <a:buSzPts val="1700"/>
              <a:buChar char="●"/>
              <a:defRPr/>
            </a:lvl4pPr>
            <a:lvl5pPr marL="2286000" lvl="4" indent="-336550">
              <a:spcBef>
                <a:spcPts val="2000"/>
              </a:spcBef>
              <a:spcAft>
                <a:spcPts val="0"/>
              </a:spcAft>
              <a:buSzPts val="1700"/>
              <a:buChar char="○"/>
              <a:defRPr/>
            </a:lvl5pPr>
            <a:lvl6pPr marL="2743200" lvl="5" indent="-336550">
              <a:spcBef>
                <a:spcPts val="2000"/>
              </a:spcBef>
              <a:spcAft>
                <a:spcPts val="0"/>
              </a:spcAft>
              <a:buSzPts val="1700"/>
              <a:buChar char="■"/>
              <a:defRPr/>
            </a:lvl6pPr>
            <a:lvl7pPr marL="3200400" lvl="6" indent="-336550">
              <a:spcBef>
                <a:spcPts val="2000"/>
              </a:spcBef>
              <a:spcAft>
                <a:spcPts val="0"/>
              </a:spcAft>
              <a:buSzPts val="1700"/>
              <a:buChar char="●"/>
              <a:defRPr/>
            </a:lvl7pPr>
            <a:lvl8pPr marL="3657600" lvl="7" indent="-336550">
              <a:spcBef>
                <a:spcPts val="2000"/>
              </a:spcBef>
              <a:spcAft>
                <a:spcPts val="0"/>
              </a:spcAft>
              <a:buSzPts val="1700"/>
              <a:buChar char="○"/>
              <a:defRPr/>
            </a:lvl8pPr>
            <a:lvl9pPr marL="4114800" lvl="8" indent="-336550">
              <a:spcBef>
                <a:spcPts val="2000"/>
              </a:spcBef>
              <a:spcAft>
                <a:spcPts val="2000"/>
              </a:spcAft>
              <a:buSzPts val="17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9906772" y="6854072"/>
            <a:ext cx="641700" cy="578400"/>
          </a:xfrm>
          <a:prstGeom prst="rect">
            <a:avLst/>
          </a:prstGeom>
        </p:spPr>
        <p:txBody>
          <a:bodyPr spcFirstLastPara="1" wrap="square" lIns="113750" tIns="113750" rIns="113750" bIns="113750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64468" y="654105"/>
            <a:ext cx="9963000" cy="841800"/>
          </a:xfrm>
          <a:prstGeom prst="rect">
            <a:avLst/>
          </a:prstGeom>
        </p:spPr>
        <p:txBody>
          <a:bodyPr spcFirstLastPara="1" wrap="square" lIns="113750" tIns="113750" rIns="113750" bIns="11375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64468" y="1693927"/>
            <a:ext cx="4677000" cy="5021400"/>
          </a:xfrm>
          <a:prstGeom prst="rect">
            <a:avLst/>
          </a:prstGeom>
        </p:spPr>
        <p:txBody>
          <a:bodyPr spcFirstLastPara="1" wrap="square" lIns="113750" tIns="113750" rIns="113750" bIns="113750" anchor="t" anchorCtr="0">
            <a:noAutofit/>
          </a:bodyPr>
          <a:lstStyle>
            <a:lvl1pPr marL="457200" lvl="0" indent="-336550">
              <a:spcBef>
                <a:spcPts val="0"/>
              </a:spcBef>
              <a:spcAft>
                <a:spcPts val="0"/>
              </a:spcAft>
              <a:buSzPts val="1700"/>
              <a:buChar char="●"/>
              <a:defRPr sz="1700"/>
            </a:lvl1pPr>
            <a:lvl2pPr marL="914400" lvl="1" indent="-323850">
              <a:spcBef>
                <a:spcPts val="2000"/>
              </a:spcBef>
              <a:spcAft>
                <a:spcPts val="0"/>
              </a:spcAft>
              <a:buSzPts val="1500"/>
              <a:buChar char="○"/>
              <a:defRPr sz="1500"/>
            </a:lvl2pPr>
            <a:lvl3pPr marL="1371600" lvl="2" indent="-323850">
              <a:spcBef>
                <a:spcPts val="2000"/>
              </a:spcBef>
              <a:spcAft>
                <a:spcPts val="0"/>
              </a:spcAft>
              <a:buSzPts val="1500"/>
              <a:buChar char="■"/>
              <a:defRPr sz="1500"/>
            </a:lvl3pPr>
            <a:lvl4pPr marL="1828800" lvl="3" indent="-323850">
              <a:spcBef>
                <a:spcPts val="2000"/>
              </a:spcBef>
              <a:spcAft>
                <a:spcPts val="0"/>
              </a:spcAft>
              <a:buSzPts val="1500"/>
              <a:buChar char="●"/>
              <a:defRPr sz="1500"/>
            </a:lvl4pPr>
            <a:lvl5pPr marL="2286000" lvl="4" indent="-323850">
              <a:spcBef>
                <a:spcPts val="2000"/>
              </a:spcBef>
              <a:spcAft>
                <a:spcPts val="0"/>
              </a:spcAft>
              <a:buSzPts val="1500"/>
              <a:buChar char="○"/>
              <a:defRPr sz="1500"/>
            </a:lvl5pPr>
            <a:lvl6pPr marL="2743200" lvl="5" indent="-323850">
              <a:spcBef>
                <a:spcPts val="2000"/>
              </a:spcBef>
              <a:spcAft>
                <a:spcPts val="0"/>
              </a:spcAft>
              <a:buSzPts val="1500"/>
              <a:buChar char="■"/>
              <a:defRPr sz="1500"/>
            </a:lvl6pPr>
            <a:lvl7pPr marL="3200400" lvl="6" indent="-323850">
              <a:spcBef>
                <a:spcPts val="2000"/>
              </a:spcBef>
              <a:spcAft>
                <a:spcPts val="0"/>
              </a:spcAft>
              <a:buSzPts val="1500"/>
              <a:buChar char="●"/>
              <a:defRPr sz="1500"/>
            </a:lvl7pPr>
            <a:lvl8pPr marL="3657600" lvl="7" indent="-323850">
              <a:spcBef>
                <a:spcPts val="2000"/>
              </a:spcBef>
              <a:spcAft>
                <a:spcPts val="0"/>
              </a:spcAft>
              <a:buSzPts val="1500"/>
              <a:buChar char="○"/>
              <a:defRPr sz="1500"/>
            </a:lvl8pPr>
            <a:lvl9pPr marL="4114800" lvl="8" indent="-323850">
              <a:spcBef>
                <a:spcPts val="2000"/>
              </a:spcBef>
              <a:spcAft>
                <a:spcPts val="2000"/>
              </a:spcAft>
              <a:buSzPts val="1500"/>
              <a:buChar char="■"/>
              <a:defRPr sz="15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5650483" y="1693927"/>
            <a:ext cx="4677000" cy="5021400"/>
          </a:xfrm>
          <a:prstGeom prst="rect">
            <a:avLst/>
          </a:prstGeom>
        </p:spPr>
        <p:txBody>
          <a:bodyPr spcFirstLastPara="1" wrap="square" lIns="113750" tIns="113750" rIns="113750" bIns="113750" anchor="t" anchorCtr="0">
            <a:noAutofit/>
          </a:bodyPr>
          <a:lstStyle>
            <a:lvl1pPr marL="457200" lvl="0" indent="-336550">
              <a:spcBef>
                <a:spcPts val="0"/>
              </a:spcBef>
              <a:spcAft>
                <a:spcPts val="0"/>
              </a:spcAft>
              <a:buSzPts val="1700"/>
              <a:buChar char="●"/>
              <a:defRPr sz="1700"/>
            </a:lvl1pPr>
            <a:lvl2pPr marL="914400" lvl="1" indent="-323850">
              <a:spcBef>
                <a:spcPts val="2000"/>
              </a:spcBef>
              <a:spcAft>
                <a:spcPts val="0"/>
              </a:spcAft>
              <a:buSzPts val="1500"/>
              <a:buChar char="○"/>
              <a:defRPr sz="1500"/>
            </a:lvl2pPr>
            <a:lvl3pPr marL="1371600" lvl="2" indent="-323850">
              <a:spcBef>
                <a:spcPts val="2000"/>
              </a:spcBef>
              <a:spcAft>
                <a:spcPts val="0"/>
              </a:spcAft>
              <a:buSzPts val="1500"/>
              <a:buChar char="■"/>
              <a:defRPr sz="1500"/>
            </a:lvl3pPr>
            <a:lvl4pPr marL="1828800" lvl="3" indent="-323850">
              <a:spcBef>
                <a:spcPts val="2000"/>
              </a:spcBef>
              <a:spcAft>
                <a:spcPts val="0"/>
              </a:spcAft>
              <a:buSzPts val="1500"/>
              <a:buChar char="●"/>
              <a:defRPr sz="1500"/>
            </a:lvl4pPr>
            <a:lvl5pPr marL="2286000" lvl="4" indent="-323850">
              <a:spcBef>
                <a:spcPts val="2000"/>
              </a:spcBef>
              <a:spcAft>
                <a:spcPts val="0"/>
              </a:spcAft>
              <a:buSzPts val="1500"/>
              <a:buChar char="○"/>
              <a:defRPr sz="1500"/>
            </a:lvl5pPr>
            <a:lvl6pPr marL="2743200" lvl="5" indent="-323850">
              <a:spcBef>
                <a:spcPts val="2000"/>
              </a:spcBef>
              <a:spcAft>
                <a:spcPts val="0"/>
              </a:spcAft>
              <a:buSzPts val="1500"/>
              <a:buChar char="■"/>
              <a:defRPr sz="1500"/>
            </a:lvl6pPr>
            <a:lvl7pPr marL="3200400" lvl="6" indent="-323850">
              <a:spcBef>
                <a:spcPts val="2000"/>
              </a:spcBef>
              <a:spcAft>
                <a:spcPts val="0"/>
              </a:spcAft>
              <a:buSzPts val="1500"/>
              <a:buChar char="●"/>
              <a:defRPr sz="1500"/>
            </a:lvl7pPr>
            <a:lvl8pPr marL="3657600" lvl="7" indent="-323850">
              <a:spcBef>
                <a:spcPts val="2000"/>
              </a:spcBef>
              <a:spcAft>
                <a:spcPts val="0"/>
              </a:spcAft>
              <a:buSzPts val="1500"/>
              <a:buChar char="○"/>
              <a:defRPr sz="1500"/>
            </a:lvl8pPr>
            <a:lvl9pPr marL="4114800" lvl="8" indent="-323850">
              <a:spcBef>
                <a:spcPts val="2000"/>
              </a:spcBef>
              <a:spcAft>
                <a:spcPts val="2000"/>
              </a:spcAft>
              <a:buSzPts val="1500"/>
              <a:buChar char="■"/>
              <a:defRPr sz="15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9906772" y="6854072"/>
            <a:ext cx="641700" cy="578400"/>
          </a:xfrm>
          <a:prstGeom prst="rect">
            <a:avLst/>
          </a:prstGeom>
        </p:spPr>
        <p:txBody>
          <a:bodyPr spcFirstLastPara="1" wrap="square" lIns="113750" tIns="113750" rIns="113750" bIns="113750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64468" y="654105"/>
            <a:ext cx="9963000" cy="841800"/>
          </a:xfrm>
          <a:prstGeom prst="rect">
            <a:avLst/>
          </a:prstGeom>
        </p:spPr>
        <p:txBody>
          <a:bodyPr spcFirstLastPara="1" wrap="square" lIns="113750" tIns="113750" rIns="113750" bIns="11375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9906772" y="6854072"/>
            <a:ext cx="641700" cy="578400"/>
          </a:xfrm>
          <a:prstGeom prst="rect">
            <a:avLst/>
          </a:prstGeom>
        </p:spPr>
        <p:txBody>
          <a:bodyPr spcFirstLastPara="1" wrap="square" lIns="113750" tIns="113750" rIns="113750" bIns="113750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64468" y="816630"/>
            <a:ext cx="3283500" cy="1110600"/>
          </a:xfrm>
          <a:prstGeom prst="rect">
            <a:avLst/>
          </a:prstGeom>
        </p:spPr>
        <p:txBody>
          <a:bodyPr spcFirstLastPara="1" wrap="square" lIns="113750" tIns="113750" rIns="113750" bIns="113750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64468" y="2042457"/>
            <a:ext cx="3283500" cy="4673100"/>
          </a:xfrm>
          <a:prstGeom prst="rect">
            <a:avLst/>
          </a:prstGeom>
        </p:spPr>
        <p:txBody>
          <a:bodyPr spcFirstLastPara="1" wrap="square" lIns="113750" tIns="113750" rIns="113750" bIns="113750" anchor="t" anchorCtr="0">
            <a:noAutofit/>
          </a:bodyPr>
          <a:lstStyle>
            <a:lvl1pPr marL="457200" lvl="0" indent="-323850">
              <a:spcBef>
                <a:spcPts val="0"/>
              </a:spcBef>
              <a:spcAft>
                <a:spcPts val="0"/>
              </a:spcAft>
              <a:buSzPts val="1500"/>
              <a:buChar char="●"/>
              <a:defRPr sz="1500"/>
            </a:lvl1pPr>
            <a:lvl2pPr marL="914400" lvl="1" indent="-323850">
              <a:spcBef>
                <a:spcPts val="2000"/>
              </a:spcBef>
              <a:spcAft>
                <a:spcPts val="0"/>
              </a:spcAft>
              <a:buSzPts val="1500"/>
              <a:buChar char="○"/>
              <a:defRPr sz="1500"/>
            </a:lvl2pPr>
            <a:lvl3pPr marL="1371600" lvl="2" indent="-323850">
              <a:spcBef>
                <a:spcPts val="2000"/>
              </a:spcBef>
              <a:spcAft>
                <a:spcPts val="0"/>
              </a:spcAft>
              <a:buSzPts val="1500"/>
              <a:buChar char="■"/>
              <a:defRPr sz="1500"/>
            </a:lvl3pPr>
            <a:lvl4pPr marL="1828800" lvl="3" indent="-323850">
              <a:spcBef>
                <a:spcPts val="2000"/>
              </a:spcBef>
              <a:spcAft>
                <a:spcPts val="0"/>
              </a:spcAft>
              <a:buSzPts val="1500"/>
              <a:buChar char="●"/>
              <a:defRPr sz="1500"/>
            </a:lvl4pPr>
            <a:lvl5pPr marL="2286000" lvl="4" indent="-323850">
              <a:spcBef>
                <a:spcPts val="2000"/>
              </a:spcBef>
              <a:spcAft>
                <a:spcPts val="0"/>
              </a:spcAft>
              <a:buSzPts val="1500"/>
              <a:buChar char="○"/>
              <a:defRPr sz="1500"/>
            </a:lvl5pPr>
            <a:lvl6pPr marL="2743200" lvl="5" indent="-323850">
              <a:spcBef>
                <a:spcPts val="2000"/>
              </a:spcBef>
              <a:spcAft>
                <a:spcPts val="0"/>
              </a:spcAft>
              <a:buSzPts val="1500"/>
              <a:buChar char="■"/>
              <a:defRPr sz="1500"/>
            </a:lvl6pPr>
            <a:lvl7pPr marL="3200400" lvl="6" indent="-323850">
              <a:spcBef>
                <a:spcPts val="2000"/>
              </a:spcBef>
              <a:spcAft>
                <a:spcPts val="0"/>
              </a:spcAft>
              <a:buSzPts val="1500"/>
              <a:buChar char="●"/>
              <a:defRPr sz="1500"/>
            </a:lvl7pPr>
            <a:lvl8pPr marL="3657600" lvl="7" indent="-323850">
              <a:spcBef>
                <a:spcPts val="2000"/>
              </a:spcBef>
              <a:spcAft>
                <a:spcPts val="0"/>
              </a:spcAft>
              <a:buSzPts val="1500"/>
              <a:buChar char="○"/>
              <a:defRPr sz="1500"/>
            </a:lvl8pPr>
            <a:lvl9pPr marL="4114800" lvl="8" indent="-323850">
              <a:spcBef>
                <a:spcPts val="2000"/>
              </a:spcBef>
              <a:spcAft>
                <a:spcPts val="2000"/>
              </a:spcAft>
              <a:buSzPts val="1500"/>
              <a:buChar char="■"/>
              <a:defRPr sz="15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9906772" y="6854072"/>
            <a:ext cx="641700" cy="578400"/>
          </a:xfrm>
          <a:prstGeom prst="rect">
            <a:avLst/>
          </a:prstGeom>
        </p:spPr>
        <p:txBody>
          <a:bodyPr spcFirstLastPara="1" wrap="square" lIns="113750" tIns="113750" rIns="113750" bIns="113750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573245" y="661638"/>
            <a:ext cx="7445700" cy="6012600"/>
          </a:xfrm>
          <a:prstGeom prst="rect">
            <a:avLst/>
          </a:prstGeom>
        </p:spPr>
        <p:txBody>
          <a:bodyPr spcFirstLastPara="1" wrap="square" lIns="113750" tIns="113750" rIns="113750" bIns="11375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9906772" y="6854072"/>
            <a:ext cx="641700" cy="578400"/>
          </a:xfrm>
          <a:prstGeom prst="rect">
            <a:avLst/>
          </a:prstGeom>
        </p:spPr>
        <p:txBody>
          <a:bodyPr spcFirstLastPara="1" wrap="square" lIns="113750" tIns="113750" rIns="113750" bIns="113750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5346000" y="-184"/>
            <a:ext cx="5346000" cy="7560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113750" tIns="113750" rIns="113750" bIns="11375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310447" y="1812541"/>
            <a:ext cx="4730100" cy="2178600"/>
          </a:xfrm>
          <a:prstGeom prst="rect">
            <a:avLst/>
          </a:prstGeom>
        </p:spPr>
        <p:txBody>
          <a:bodyPr spcFirstLastPara="1" wrap="square" lIns="113750" tIns="113750" rIns="113750" bIns="113750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310447" y="4120005"/>
            <a:ext cx="4730100" cy="1815300"/>
          </a:xfrm>
          <a:prstGeom prst="rect">
            <a:avLst/>
          </a:prstGeom>
        </p:spPr>
        <p:txBody>
          <a:bodyPr spcFirstLastPara="1" wrap="square" lIns="113750" tIns="113750" rIns="113750" bIns="11375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5775715" y="1064257"/>
            <a:ext cx="4486500" cy="5431200"/>
          </a:xfrm>
          <a:prstGeom prst="rect">
            <a:avLst/>
          </a:prstGeom>
        </p:spPr>
        <p:txBody>
          <a:bodyPr spcFirstLastPara="1" wrap="square" lIns="113750" tIns="113750" rIns="113750" bIns="113750" anchor="ctr" anchorCtr="0">
            <a:noAutofit/>
          </a:bodyPr>
          <a:lstStyle>
            <a:lvl1pPr marL="457200" lvl="0" indent="-368300">
              <a:spcBef>
                <a:spcPts val="0"/>
              </a:spcBef>
              <a:spcAft>
                <a:spcPts val="0"/>
              </a:spcAft>
              <a:buSzPts val="2200"/>
              <a:buChar char="●"/>
              <a:defRPr/>
            </a:lvl1pPr>
            <a:lvl2pPr marL="914400" lvl="1" indent="-336550">
              <a:spcBef>
                <a:spcPts val="2000"/>
              </a:spcBef>
              <a:spcAft>
                <a:spcPts val="0"/>
              </a:spcAft>
              <a:buSzPts val="1700"/>
              <a:buChar char="○"/>
              <a:defRPr/>
            </a:lvl2pPr>
            <a:lvl3pPr marL="1371600" lvl="2" indent="-336550">
              <a:spcBef>
                <a:spcPts val="2000"/>
              </a:spcBef>
              <a:spcAft>
                <a:spcPts val="0"/>
              </a:spcAft>
              <a:buSzPts val="1700"/>
              <a:buChar char="■"/>
              <a:defRPr/>
            </a:lvl3pPr>
            <a:lvl4pPr marL="1828800" lvl="3" indent="-336550">
              <a:spcBef>
                <a:spcPts val="2000"/>
              </a:spcBef>
              <a:spcAft>
                <a:spcPts val="0"/>
              </a:spcAft>
              <a:buSzPts val="1700"/>
              <a:buChar char="●"/>
              <a:defRPr/>
            </a:lvl4pPr>
            <a:lvl5pPr marL="2286000" lvl="4" indent="-336550">
              <a:spcBef>
                <a:spcPts val="2000"/>
              </a:spcBef>
              <a:spcAft>
                <a:spcPts val="0"/>
              </a:spcAft>
              <a:buSzPts val="1700"/>
              <a:buChar char="○"/>
              <a:defRPr/>
            </a:lvl5pPr>
            <a:lvl6pPr marL="2743200" lvl="5" indent="-336550">
              <a:spcBef>
                <a:spcPts val="2000"/>
              </a:spcBef>
              <a:spcAft>
                <a:spcPts val="0"/>
              </a:spcAft>
              <a:buSzPts val="1700"/>
              <a:buChar char="■"/>
              <a:defRPr/>
            </a:lvl6pPr>
            <a:lvl7pPr marL="3200400" lvl="6" indent="-336550">
              <a:spcBef>
                <a:spcPts val="2000"/>
              </a:spcBef>
              <a:spcAft>
                <a:spcPts val="0"/>
              </a:spcAft>
              <a:buSzPts val="1700"/>
              <a:buChar char="●"/>
              <a:defRPr/>
            </a:lvl7pPr>
            <a:lvl8pPr marL="3657600" lvl="7" indent="-336550">
              <a:spcBef>
                <a:spcPts val="2000"/>
              </a:spcBef>
              <a:spcAft>
                <a:spcPts val="0"/>
              </a:spcAft>
              <a:buSzPts val="1700"/>
              <a:buChar char="○"/>
              <a:defRPr/>
            </a:lvl8pPr>
            <a:lvl9pPr marL="4114800" lvl="8" indent="-336550">
              <a:spcBef>
                <a:spcPts val="2000"/>
              </a:spcBef>
              <a:spcAft>
                <a:spcPts val="2000"/>
              </a:spcAft>
              <a:buSzPts val="17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9906772" y="6854072"/>
            <a:ext cx="641700" cy="578400"/>
          </a:xfrm>
          <a:prstGeom prst="rect">
            <a:avLst/>
          </a:prstGeom>
        </p:spPr>
        <p:txBody>
          <a:bodyPr spcFirstLastPara="1" wrap="square" lIns="113750" tIns="113750" rIns="113750" bIns="113750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64468" y="6218168"/>
            <a:ext cx="7014300" cy="889500"/>
          </a:xfrm>
          <a:prstGeom prst="rect">
            <a:avLst/>
          </a:prstGeom>
        </p:spPr>
        <p:txBody>
          <a:bodyPr spcFirstLastPara="1" wrap="square" lIns="113750" tIns="113750" rIns="113750" bIns="113750" anchor="ctr" anchorCtr="0">
            <a:no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9906772" y="6854072"/>
            <a:ext cx="641700" cy="578400"/>
          </a:xfrm>
          <a:prstGeom prst="rect">
            <a:avLst/>
          </a:prstGeom>
        </p:spPr>
        <p:txBody>
          <a:bodyPr spcFirstLastPara="1" wrap="square" lIns="113750" tIns="113750" rIns="113750" bIns="113750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64468" y="1625801"/>
            <a:ext cx="9963000" cy="2886000"/>
          </a:xfrm>
          <a:prstGeom prst="rect">
            <a:avLst/>
          </a:prstGeom>
        </p:spPr>
        <p:txBody>
          <a:bodyPr spcFirstLastPara="1" wrap="square" lIns="113750" tIns="113750" rIns="113750" bIns="113750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900"/>
              <a:buNone/>
              <a:defRPr sz="14900"/>
            </a:lvl1pPr>
            <a:lvl2pPr lvl="1" algn="ctr">
              <a:spcBef>
                <a:spcPts val="0"/>
              </a:spcBef>
              <a:spcAft>
                <a:spcPts val="0"/>
              </a:spcAft>
              <a:buSzPts val="14900"/>
              <a:buNone/>
              <a:defRPr sz="14900"/>
            </a:lvl2pPr>
            <a:lvl3pPr lvl="2" algn="ctr">
              <a:spcBef>
                <a:spcPts val="0"/>
              </a:spcBef>
              <a:spcAft>
                <a:spcPts val="0"/>
              </a:spcAft>
              <a:buSzPts val="14900"/>
              <a:buNone/>
              <a:defRPr sz="14900"/>
            </a:lvl3pPr>
            <a:lvl4pPr lvl="3" algn="ctr">
              <a:spcBef>
                <a:spcPts val="0"/>
              </a:spcBef>
              <a:spcAft>
                <a:spcPts val="0"/>
              </a:spcAft>
              <a:buSzPts val="14900"/>
              <a:buNone/>
              <a:defRPr sz="14900"/>
            </a:lvl4pPr>
            <a:lvl5pPr lvl="4" algn="ctr">
              <a:spcBef>
                <a:spcPts val="0"/>
              </a:spcBef>
              <a:spcAft>
                <a:spcPts val="0"/>
              </a:spcAft>
              <a:buSzPts val="14900"/>
              <a:buNone/>
              <a:defRPr sz="14900"/>
            </a:lvl5pPr>
            <a:lvl6pPr lvl="5" algn="ctr">
              <a:spcBef>
                <a:spcPts val="0"/>
              </a:spcBef>
              <a:spcAft>
                <a:spcPts val="0"/>
              </a:spcAft>
              <a:buSzPts val="14900"/>
              <a:buNone/>
              <a:defRPr sz="14900"/>
            </a:lvl6pPr>
            <a:lvl7pPr lvl="6" algn="ctr">
              <a:spcBef>
                <a:spcPts val="0"/>
              </a:spcBef>
              <a:spcAft>
                <a:spcPts val="0"/>
              </a:spcAft>
              <a:buSzPts val="14900"/>
              <a:buNone/>
              <a:defRPr sz="14900"/>
            </a:lvl7pPr>
            <a:lvl8pPr lvl="7" algn="ctr">
              <a:spcBef>
                <a:spcPts val="0"/>
              </a:spcBef>
              <a:spcAft>
                <a:spcPts val="0"/>
              </a:spcAft>
              <a:buSzPts val="14900"/>
              <a:buNone/>
              <a:defRPr sz="14900"/>
            </a:lvl8pPr>
            <a:lvl9pPr lvl="8" algn="ctr">
              <a:spcBef>
                <a:spcPts val="0"/>
              </a:spcBef>
              <a:spcAft>
                <a:spcPts val="0"/>
              </a:spcAft>
              <a:buSzPts val="14900"/>
              <a:buNone/>
              <a:defRPr sz="149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64468" y="4633192"/>
            <a:ext cx="9963000" cy="1911900"/>
          </a:xfrm>
          <a:prstGeom prst="rect">
            <a:avLst/>
          </a:prstGeom>
        </p:spPr>
        <p:txBody>
          <a:bodyPr spcFirstLastPara="1" wrap="square" lIns="113750" tIns="113750" rIns="113750" bIns="113750" anchor="t" anchorCtr="0">
            <a:noAutofit/>
          </a:bodyPr>
          <a:lstStyle>
            <a:lvl1pPr marL="457200" lvl="0" indent="-368300" algn="ctr">
              <a:spcBef>
                <a:spcPts val="0"/>
              </a:spcBef>
              <a:spcAft>
                <a:spcPts val="0"/>
              </a:spcAft>
              <a:buSzPts val="2200"/>
              <a:buChar char="●"/>
              <a:defRPr/>
            </a:lvl1pPr>
            <a:lvl2pPr marL="914400" lvl="1" indent="-336550" algn="ctr">
              <a:spcBef>
                <a:spcPts val="2000"/>
              </a:spcBef>
              <a:spcAft>
                <a:spcPts val="0"/>
              </a:spcAft>
              <a:buSzPts val="1700"/>
              <a:buChar char="○"/>
              <a:defRPr/>
            </a:lvl2pPr>
            <a:lvl3pPr marL="1371600" lvl="2" indent="-336550" algn="ctr">
              <a:spcBef>
                <a:spcPts val="2000"/>
              </a:spcBef>
              <a:spcAft>
                <a:spcPts val="0"/>
              </a:spcAft>
              <a:buSzPts val="1700"/>
              <a:buChar char="■"/>
              <a:defRPr/>
            </a:lvl3pPr>
            <a:lvl4pPr marL="1828800" lvl="3" indent="-336550" algn="ctr">
              <a:spcBef>
                <a:spcPts val="2000"/>
              </a:spcBef>
              <a:spcAft>
                <a:spcPts val="0"/>
              </a:spcAft>
              <a:buSzPts val="1700"/>
              <a:buChar char="●"/>
              <a:defRPr/>
            </a:lvl4pPr>
            <a:lvl5pPr marL="2286000" lvl="4" indent="-336550" algn="ctr">
              <a:spcBef>
                <a:spcPts val="2000"/>
              </a:spcBef>
              <a:spcAft>
                <a:spcPts val="0"/>
              </a:spcAft>
              <a:buSzPts val="1700"/>
              <a:buChar char="○"/>
              <a:defRPr/>
            </a:lvl5pPr>
            <a:lvl6pPr marL="2743200" lvl="5" indent="-336550" algn="ctr">
              <a:spcBef>
                <a:spcPts val="2000"/>
              </a:spcBef>
              <a:spcAft>
                <a:spcPts val="0"/>
              </a:spcAft>
              <a:buSzPts val="1700"/>
              <a:buChar char="■"/>
              <a:defRPr/>
            </a:lvl6pPr>
            <a:lvl7pPr marL="3200400" lvl="6" indent="-336550" algn="ctr">
              <a:spcBef>
                <a:spcPts val="2000"/>
              </a:spcBef>
              <a:spcAft>
                <a:spcPts val="0"/>
              </a:spcAft>
              <a:buSzPts val="1700"/>
              <a:buChar char="●"/>
              <a:defRPr/>
            </a:lvl7pPr>
            <a:lvl8pPr marL="3657600" lvl="7" indent="-336550" algn="ctr">
              <a:spcBef>
                <a:spcPts val="2000"/>
              </a:spcBef>
              <a:spcAft>
                <a:spcPts val="0"/>
              </a:spcAft>
              <a:buSzPts val="1700"/>
              <a:buChar char="○"/>
              <a:defRPr/>
            </a:lvl8pPr>
            <a:lvl9pPr marL="4114800" lvl="8" indent="-336550" algn="ctr">
              <a:spcBef>
                <a:spcPts val="2000"/>
              </a:spcBef>
              <a:spcAft>
                <a:spcPts val="2000"/>
              </a:spcAft>
              <a:buSzPts val="17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9906772" y="6854072"/>
            <a:ext cx="641700" cy="578400"/>
          </a:xfrm>
          <a:prstGeom prst="rect">
            <a:avLst/>
          </a:prstGeom>
        </p:spPr>
        <p:txBody>
          <a:bodyPr spcFirstLastPara="1" wrap="square" lIns="113750" tIns="113750" rIns="113750" bIns="113750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9906772" y="6854072"/>
            <a:ext cx="641700" cy="578400"/>
          </a:xfrm>
          <a:prstGeom prst="rect">
            <a:avLst/>
          </a:prstGeom>
        </p:spPr>
        <p:txBody>
          <a:bodyPr spcFirstLastPara="1" wrap="square" lIns="113750" tIns="113750" rIns="113750" bIns="113750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64468" y="654105"/>
            <a:ext cx="99630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13750" tIns="113750" rIns="113750" bIns="11375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35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35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35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35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35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35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35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35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35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64468" y="1693927"/>
            <a:ext cx="9963000" cy="502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13750" tIns="113750" rIns="113750" bIns="113750" anchor="t" anchorCtr="0">
            <a:noAutofit/>
          </a:bodyPr>
          <a:lstStyle>
            <a:lvl1pPr marL="457200" lvl="0" indent="-3683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200"/>
              <a:buChar char="●"/>
              <a:defRPr sz="2200">
                <a:solidFill>
                  <a:schemeClr val="dk2"/>
                </a:solidFill>
              </a:defRPr>
            </a:lvl1pPr>
            <a:lvl2pPr marL="914400" lvl="1" indent="-336550">
              <a:lnSpc>
                <a:spcPct val="115000"/>
              </a:lnSpc>
              <a:spcBef>
                <a:spcPts val="2000"/>
              </a:spcBef>
              <a:spcAft>
                <a:spcPts val="0"/>
              </a:spcAft>
              <a:buClr>
                <a:schemeClr val="dk2"/>
              </a:buClr>
              <a:buSzPts val="1700"/>
              <a:buChar char="○"/>
              <a:defRPr sz="1700">
                <a:solidFill>
                  <a:schemeClr val="dk2"/>
                </a:solidFill>
              </a:defRPr>
            </a:lvl2pPr>
            <a:lvl3pPr marL="1371600" lvl="2" indent="-336550">
              <a:lnSpc>
                <a:spcPct val="115000"/>
              </a:lnSpc>
              <a:spcBef>
                <a:spcPts val="2000"/>
              </a:spcBef>
              <a:spcAft>
                <a:spcPts val="0"/>
              </a:spcAft>
              <a:buClr>
                <a:schemeClr val="dk2"/>
              </a:buClr>
              <a:buSzPts val="1700"/>
              <a:buChar char="■"/>
              <a:defRPr sz="1700">
                <a:solidFill>
                  <a:schemeClr val="dk2"/>
                </a:solidFill>
              </a:defRPr>
            </a:lvl3pPr>
            <a:lvl4pPr marL="1828800" lvl="3" indent="-336550">
              <a:lnSpc>
                <a:spcPct val="115000"/>
              </a:lnSpc>
              <a:spcBef>
                <a:spcPts val="2000"/>
              </a:spcBef>
              <a:spcAft>
                <a:spcPts val="0"/>
              </a:spcAft>
              <a:buClr>
                <a:schemeClr val="dk2"/>
              </a:buClr>
              <a:buSzPts val="1700"/>
              <a:buChar char="●"/>
              <a:defRPr sz="1700">
                <a:solidFill>
                  <a:schemeClr val="dk2"/>
                </a:solidFill>
              </a:defRPr>
            </a:lvl4pPr>
            <a:lvl5pPr marL="2286000" lvl="4" indent="-336550">
              <a:lnSpc>
                <a:spcPct val="115000"/>
              </a:lnSpc>
              <a:spcBef>
                <a:spcPts val="2000"/>
              </a:spcBef>
              <a:spcAft>
                <a:spcPts val="0"/>
              </a:spcAft>
              <a:buClr>
                <a:schemeClr val="dk2"/>
              </a:buClr>
              <a:buSzPts val="1700"/>
              <a:buChar char="○"/>
              <a:defRPr sz="1700">
                <a:solidFill>
                  <a:schemeClr val="dk2"/>
                </a:solidFill>
              </a:defRPr>
            </a:lvl5pPr>
            <a:lvl6pPr marL="2743200" lvl="5" indent="-336550">
              <a:lnSpc>
                <a:spcPct val="115000"/>
              </a:lnSpc>
              <a:spcBef>
                <a:spcPts val="2000"/>
              </a:spcBef>
              <a:spcAft>
                <a:spcPts val="0"/>
              </a:spcAft>
              <a:buClr>
                <a:schemeClr val="dk2"/>
              </a:buClr>
              <a:buSzPts val="1700"/>
              <a:buChar char="■"/>
              <a:defRPr sz="1700">
                <a:solidFill>
                  <a:schemeClr val="dk2"/>
                </a:solidFill>
              </a:defRPr>
            </a:lvl6pPr>
            <a:lvl7pPr marL="3200400" lvl="6" indent="-336550">
              <a:lnSpc>
                <a:spcPct val="115000"/>
              </a:lnSpc>
              <a:spcBef>
                <a:spcPts val="2000"/>
              </a:spcBef>
              <a:spcAft>
                <a:spcPts val="0"/>
              </a:spcAft>
              <a:buClr>
                <a:schemeClr val="dk2"/>
              </a:buClr>
              <a:buSzPts val="1700"/>
              <a:buChar char="●"/>
              <a:defRPr sz="1700">
                <a:solidFill>
                  <a:schemeClr val="dk2"/>
                </a:solidFill>
              </a:defRPr>
            </a:lvl7pPr>
            <a:lvl8pPr marL="3657600" lvl="7" indent="-336550">
              <a:lnSpc>
                <a:spcPct val="115000"/>
              </a:lnSpc>
              <a:spcBef>
                <a:spcPts val="2000"/>
              </a:spcBef>
              <a:spcAft>
                <a:spcPts val="0"/>
              </a:spcAft>
              <a:buClr>
                <a:schemeClr val="dk2"/>
              </a:buClr>
              <a:buSzPts val="1700"/>
              <a:buChar char="○"/>
              <a:defRPr sz="1700">
                <a:solidFill>
                  <a:schemeClr val="dk2"/>
                </a:solidFill>
              </a:defRPr>
            </a:lvl8pPr>
            <a:lvl9pPr marL="4114800" lvl="8" indent="-336550">
              <a:lnSpc>
                <a:spcPct val="115000"/>
              </a:lnSpc>
              <a:spcBef>
                <a:spcPts val="2000"/>
              </a:spcBef>
              <a:spcAft>
                <a:spcPts val="2000"/>
              </a:spcAft>
              <a:buClr>
                <a:schemeClr val="dk2"/>
              </a:buClr>
              <a:buSzPts val="1700"/>
              <a:buChar char="■"/>
              <a:defRPr sz="17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9906772" y="6854072"/>
            <a:ext cx="641700" cy="57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13750" tIns="113750" rIns="113750" bIns="113750" anchor="ctr" anchorCtr="0">
            <a:noAutofit/>
          </a:bodyPr>
          <a:lstStyle>
            <a:lvl1pPr lvl="0" algn="r">
              <a:buNone/>
              <a:defRPr sz="1200">
                <a:solidFill>
                  <a:schemeClr val="dk2"/>
                </a:solidFill>
              </a:defRPr>
            </a:lvl1pPr>
            <a:lvl2pPr lvl="1" algn="r">
              <a:buNone/>
              <a:defRPr sz="1200">
                <a:solidFill>
                  <a:schemeClr val="dk2"/>
                </a:solidFill>
              </a:defRPr>
            </a:lvl2pPr>
            <a:lvl3pPr lvl="2" algn="r">
              <a:buNone/>
              <a:defRPr sz="1200">
                <a:solidFill>
                  <a:schemeClr val="dk2"/>
                </a:solidFill>
              </a:defRPr>
            </a:lvl3pPr>
            <a:lvl4pPr lvl="3" algn="r">
              <a:buNone/>
              <a:defRPr sz="1200">
                <a:solidFill>
                  <a:schemeClr val="dk2"/>
                </a:solidFill>
              </a:defRPr>
            </a:lvl4pPr>
            <a:lvl5pPr lvl="4" algn="r">
              <a:buNone/>
              <a:defRPr sz="1200">
                <a:solidFill>
                  <a:schemeClr val="dk2"/>
                </a:solidFill>
              </a:defRPr>
            </a:lvl5pPr>
            <a:lvl6pPr lvl="5" algn="r">
              <a:buNone/>
              <a:defRPr sz="1200">
                <a:solidFill>
                  <a:schemeClr val="dk2"/>
                </a:solidFill>
              </a:defRPr>
            </a:lvl6pPr>
            <a:lvl7pPr lvl="6" algn="r">
              <a:buNone/>
              <a:defRPr sz="1200">
                <a:solidFill>
                  <a:schemeClr val="dk2"/>
                </a:solidFill>
              </a:defRPr>
            </a:lvl7pPr>
            <a:lvl8pPr lvl="7" algn="r">
              <a:buNone/>
              <a:defRPr sz="1200">
                <a:solidFill>
                  <a:schemeClr val="dk2"/>
                </a:solidFill>
              </a:defRPr>
            </a:lvl8pPr>
            <a:lvl9pPr lvl="8" algn="r">
              <a:buNone/>
              <a:defRPr sz="12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about:blank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/>
        </p:nvSpPr>
        <p:spPr>
          <a:xfrm>
            <a:off x="1219200" y="796475"/>
            <a:ext cx="7979100" cy="173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2000"/>
              </a:spcBef>
              <a:spcAft>
                <a:spcPts val="0"/>
              </a:spcAft>
              <a:buNone/>
            </a:pPr>
            <a:r>
              <a:rPr lang="en-GB" sz="2400" b="1">
                <a:solidFill>
                  <a:srgbClr val="5B5BA5"/>
                </a:solidFill>
                <a:latin typeface="Quicksand"/>
                <a:ea typeface="Quicksand"/>
                <a:cs typeface="Quicksand"/>
                <a:sym typeface="Quicksand"/>
              </a:rPr>
              <a:t>Level 1 - The </a:t>
            </a:r>
            <a:r>
              <a:rPr lang="en-GB" sz="2400" b="1" dirty="0">
                <a:solidFill>
                  <a:srgbClr val="5B5BA5"/>
                </a:solidFill>
                <a:latin typeface="Quicksand"/>
                <a:ea typeface="Quicksand"/>
                <a:cs typeface="Quicksand"/>
                <a:sym typeface="Quicksand"/>
              </a:rPr>
              <a:t>investigative cycle recap</a:t>
            </a:r>
            <a:endParaRPr sz="2400" b="1" dirty="0">
              <a:solidFill>
                <a:srgbClr val="5B5BA5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marL="0" lvl="0" indent="0" algn="l" rtl="0">
              <a:lnSpc>
                <a:spcPct val="115000"/>
              </a:lnSpc>
              <a:spcBef>
                <a:spcPts val="2000"/>
              </a:spcBef>
              <a:spcAft>
                <a:spcPts val="0"/>
              </a:spcAft>
              <a:buNone/>
            </a:pPr>
            <a:r>
              <a:rPr lang="en-GB" sz="1100" dirty="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Order the steps of the investigative cycle and match the steps to the descriptions by drawing a line to connect them.</a:t>
            </a:r>
            <a:endParaRPr sz="1100" dirty="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marL="0" lvl="0" indent="0" algn="l" rtl="0">
              <a:lnSpc>
                <a:spcPct val="115000"/>
              </a:lnSpc>
              <a:spcBef>
                <a:spcPts val="2000"/>
              </a:spcBef>
              <a:spcAft>
                <a:spcPts val="0"/>
              </a:spcAft>
              <a:buNone/>
            </a:pPr>
            <a:r>
              <a:rPr lang="en-GB" sz="1100" dirty="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.</a:t>
            </a:r>
            <a:endParaRPr sz="1100" dirty="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marL="0" lvl="0" indent="0" algn="l" rtl="0">
              <a:lnSpc>
                <a:spcPct val="115000"/>
              </a:lnSpc>
              <a:spcBef>
                <a:spcPts val="2000"/>
              </a:spcBef>
              <a:spcAft>
                <a:spcPts val="600"/>
              </a:spcAft>
              <a:buNone/>
            </a:pPr>
            <a:endParaRPr sz="2400" b="1" dirty="0">
              <a:solidFill>
                <a:srgbClr val="5B5BA5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graphicFrame>
        <p:nvGraphicFramePr>
          <p:cNvPr id="55" name="Google Shape;55;p13"/>
          <p:cNvGraphicFramePr/>
          <p:nvPr/>
        </p:nvGraphicFramePr>
        <p:xfrm>
          <a:off x="1219200" y="304800"/>
          <a:ext cx="9120050" cy="546100"/>
        </p:xfrm>
        <a:graphic>
          <a:graphicData uri="http://schemas.openxmlformats.org/drawingml/2006/table">
            <a:tbl>
              <a:tblPr>
                <a:noFill/>
                <a:tableStyleId>{A6A51BA0-1A08-4117-9030-476E6B7F1379}</a:tableStyleId>
              </a:tblPr>
              <a:tblGrid>
                <a:gridCol w="3485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6343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46100">
                <a:tc>
                  <a:txBody>
                    <a:bodyPr/>
                    <a:lstStyle/>
                    <a:p>
                      <a:pPr marL="5715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endParaRPr sz="900">
                        <a:solidFill>
                          <a:srgbClr val="666666"/>
                        </a:solidFill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L="63500" marR="63500" marT="63500" marB="63500">
                    <a:lnL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9525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900">
                          <a:solidFill>
                            <a:srgbClr val="666666"/>
                          </a:solidFill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Learner activity sheet</a:t>
                      </a:r>
                      <a:endParaRPr sz="900">
                        <a:solidFill>
                          <a:srgbClr val="666666"/>
                        </a:solidFill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  <a:p>
                      <a:pPr marL="0" marR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>
                        <a:solidFill>
                          <a:srgbClr val="666666"/>
                        </a:solidFill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  <a:p>
                      <a:pPr marL="0" marR="9525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>
                        <a:solidFill>
                          <a:srgbClr val="666666"/>
                        </a:solidFill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L="63500" marR="63500" marT="63500" marB="63500">
                    <a:lnL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56" name="Google Shape;56;p13"/>
          <p:cNvSpPr txBox="1"/>
          <p:nvPr/>
        </p:nvSpPr>
        <p:spPr>
          <a:xfrm>
            <a:off x="380325" y="6694925"/>
            <a:ext cx="8605500" cy="54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lang="en-GB" sz="900" dirty="0">
              <a:solidFill>
                <a:srgbClr val="666666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lang="en-GB" sz="900" dirty="0">
              <a:solidFill>
                <a:srgbClr val="666666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900" dirty="0">
                <a:solidFill>
                  <a:srgbClr val="666666"/>
                </a:solidFill>
                <a:latin typeface="Quicksand"/>
                <a:ea typeface="Quicksand"/>
                <a:cs typeface="Quicksand"/>
                <a:sym typeface="Quicksand"/>
              </a:rPr>
              <a:t>This resource is licensed under the Open Government Licence, version 3. For more information on this licence, see</a:t>
            </a:r>
            <a:r>
              <a:rPr lang="en-GB" sz="900" u="sng" dirty="0">
                <a:solidFill>
                  <a:srgbClr val="1155CC"/>
                </a:solidFill>
                <a:latin typeface="Quicksand"/>
                <a:ea typeface="Quicksand"/>
                <a:cs typeface="Quicksand"/>
                <a:sym typeface="Quicksand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ncce.io/</a:t>
            </a:r>
            <a:r>
              <a:rPr lang="en-GB" sz="900" u="sng" dirty="0" err="1">
                <a:solidFill>
                  <a:srgbClr val="1155CC"/>
                </a:solidFill>
                <a:latin typeface="Quicksand"/>
                <a:ea typeface="Quicksand"/>
                <a:cs typeface="Quicksand"/>
                <a:sym typeface="Quicksand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ogl</a:t>
            </a:r>
            <a:r>
              <a:rPr lang="en-GB" sz="900" dirty="0">
                <a:solidFill>
                  <a:srgbClr val="666666"/>
                </a:solidFill>
                <a:latin typeface="Quicksand"/>
                <a:ea typeface="Quicksand"/>
                <a:cs typeface="Quicksand"/>
                <a:sym typeface="Quicksand"/>
              </a:rPr>
              <a:t>.</a:t>
            </a:r>
            <a:endParaRPr sz="900" dirty="0">
              <a:solidFill>
                <a:srgbClr val="666666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900" dirty="0">
              <a:solidFill>
                <a:srgbClr val="666666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graphicFrame>
        <p:nvGraphicFramePr>
          <p:cNvPr id="57" name="Google Shape;57;p13"/>
          <p:cNvGraphicFramePr/>
          <p:nvPr/>
        </p:nvGraphicFramePr>
        <p:xfrm>
          <a:off x="1219200" y="2387550"/>
          <a:ext cx="3366825" cy="3259100"/>
        </p:xfrm>
        <a:graphic>
          <a:graphicData uri="http://schemas.openxmlformats.org/drawingml/2006/table">
            <a:tbl>
              <a:tblPr>
                <a:noFill/>
                <a:tableStyleId>{4D6504DA-3376-4463-82E3-796E5EF687C4}</a:tableStyleId>
              </a:tblPr>
              <a:tblGrid>
                <a:gridCol w="33668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631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100"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1. </a:t>
                      </a:r>
                      <a:endParaRPr sz="1100"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L="63500" marR="63500" marT="63500" marB="63500">
                    <a:lnL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FEF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31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100"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 </a:t>
                      </a:r>
                      <a:endParaRPr sz="1100"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L="63500" marR="63500" marT="63500" marB="63500">
                    <a:lnL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31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100"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2.</a:t>
                      </a:r>
                      <a:endParaRPr sz="1100"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L="63500" marR="63500" marT="63500" marB="63500">
                    <a:lnL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FEF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31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100"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 </a:t>
                      </a:r>
                      <a:endParaRPr sz="1100"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L="63500" marR="63500" marT="63500" marB="63500">
                    <a:lnL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31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100"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3.</a:t>
                      </a:r>
                      <a:endParaRPr sz="1100"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L="63500" marR="63500" marT="63500" marB="63500">
                    <a:lnL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FEF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85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L="63500" marR="63500" marT="63500" marB="63500">
                    <a:lnL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631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100"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4.</a:t>
                      </a:r>
                      <a:endParaRPr sz="1100"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L="63500" marR="63500" marT="63500" marB="63500">
                    <a:lnL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FEF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85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L="63500" marR="63500" marT="63500" marB="63500">
                    <a:lnL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631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100"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5.</a:t>
                      </a:r>
                      <a:endParaRPr sz="1100"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L="63500" marR="63500" marT="63500" marB="63500">
                    <a:lnL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FEF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58" name="Google Shape;58;p13"/>
          <p:cNvSpPr/>
          <p:nvPr/>
        </p:nvSpPr>
        <p:spPr>
          <a:xfrm rot="10800000" flipH="1">
            <a:off x="275500" y="2464575"/>
            <a:ext cx="786000" cy="3026400"/>
          </a:xfrm>
          <a:prstGeom prst="curvedRightArrow">
            <a:avLst>
              <a:gd name="adj1" fmla="val 25000"/>
              <a:gd name="adj2" fmla="val 50000"/>
              <a:gd name="adj3" fmla="val 25000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9" name="Google Shape;59;p13"/>
          <p:cNvSpPr/>
          <p:nvPr/>
        </p:nvSpPr>
        <p:spPr>
          <a:xfrm>
            <a:off x="5346000" y="2447400"/>
            <a:ext cx="1611600" cy="8667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 dirty="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Predict an answer to the question(s). Find a data set or plan to collect the data.</a:t>
            </a:r>
            <a:endParaRPr sz="900" dirty="0">
              <a:latin typeface="Quicksand"/>
              <a:ea typeface="Quicksand"/>
              <a:cs typeface="Quicksand"/>
              <a:sym typeface="Quicksand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 dirty="0"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60" name="Google Shape;60;p13"/>
          <p:cNvSpPr/>
          <p:nvPr/>
        </p:nvSpPr>
        <p:spPr>
          <a:xfrm>
            <a:off x="5536800" y="5254338"/>
            <a:ext cx="1611600" cy="8667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0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Gather the data. Once gathered, cleanse the data before moving onto the next step. </a:t>
            </a:r>
            <a:endParaRPr sz="1000"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61" name="Google Shape;61;p13"/>
          <p:cNvSpPr/>
          <p:nvPr/>
        </p:nvSpPr>
        <p:spPr>
          <a:xfrm>
            <a:off x="7825850" y="4585950"/>
            <a:ext cx="1909500" cy="8667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>
              <a:latin typeface="Quicksand"/>
              <a:ea typeface="Quicksand"/>
              <a:cs typeface="Quicksand"/>
              <a:sym typeface="Quicksand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>
              <a:latin typeface="Quicksand"/>
              <a:ea typeface="Quicksand"/>
              <a:cs typeface="Quicksand"/>
              <a:sym typeface="Quicksand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Visualise the data. Spot any patterns, trends, correlations, or outliers. Write down your observations of what the data is showing you.</a:t>
            </a:r>
            <a:endParaRPr sz="1000">
              <a:latin typeface="Quicksand"/>
              <a:ea typeface="Quicksand"/>
              <a:cs typeface="Quicksand"/>
              <a:sym typeface="Quicksand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000">
              <a:latin typeface="Quicksand"/>
              <a:ea typeface="Quicksand"/>
              <a:cs typeface="Quicksand"/>
              <a:sym typeface="Quicksand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62" name="Google Shape;62;p13"/>
          <p:cNvSpPr/>
          <p:nvPr/>
        </p:nvSpPr>
        <p:spPr>
          <a:xfrm>
            <a:off x="5235450" y="3879275"/>
            <a:ext cx="1997400" cy="8667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Answer the question and explain what the data reveals. Decide on a conclusion. Take action or form further questions to investigate.</a:t>
            </a:r>
            <a:endParaRPr sz="1000"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63" name="Google Shape;63;p13"/>
          <p:cNvSpPr/>
          <p:nvPr/>
        </p:nvSpPr>
        <p:spPr>
          <a:xfrm>
            <a:off x="7586700" y="3012575"/>
            <a:ext cx="1611600" cy="8667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Define the problem that needs to be solved and pose questions than can be investigated.</a:t>
            </a:r>
            <a:endParaRPr sz="1000"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64" name="Google Shape;64;p13"/>
          <p:cNvSpPr txBox="1"/>
          <p:nvPr/>
        </p:nvSpPr>
        <p:spPr>
          <a:xfrm>
            <a:off x="380325" y="5803825"/>
            <a:ext cx="4205700" cy="98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b="1">
                <a:latin typeface="Quicksand"/>
                <a:ea typeface="Quicksand"/>
                <a:cs typeface="Quicksand"/>
                <a:sym typeface="Quicksand"/>
              </a:rPr>
              <a:t>Steps to order: </a:t>
            </a:r>
            <a:endParaRPr b="1">
              <a:latin typeface="Quicksand"/>
              <a:ea typeface="Quicksand"/>
              <a:cs typeface="Quicksand"/>
              <a:sym typeface="Quicksand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Quicksand"/>
              <a:ea typeface="Quicksand"/>
              <a:cs typeface="Quicksand"/>
              <a:sym typeface="Quicksand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Data, problem, conclusion, plan, analysis</a:t>
            </a:r>
            <a:endParaRPr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Quicksand"/>
              <a:ea typeface="Quicksand"/>
              <a:cs typeface="Quicksand"/>
              <a:sym typeface="Quicksand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189</Words>
  <Application>Microsoft Office PowerPoint</Application>
  <PresentationFormat>Custom</PresentationFormat>
  <Paragraphs>24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Quicksand</vt:lpstr>
      <vt:lpstr>Arial</vt:lpstr>
      <vt:lpstr>Simple Light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J. Brown</cp:lastModifiedBy>
  <cp:revision>2</cp:revision>
  <dcterms:modified xsi:type="dcterms:W3CDTF">2025-06-17T08:51:16Z</dcterms:modified>
</cp:coreProperties>
</file>