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7" r:id="rId3"/>
    <p:sldId id="258" r:id="rId4"/>
  </p:sldIdLst>
  <p:sldSz cx="7559675" cy="10691813"/>
  <p:notesSz cx="6858000" cy="9144000"/>
  <p:embeddedFontLst>
    <p:embeddedFont>
      <p:font typeface="Quicksand" panose="020B0604020202020204" charset="0"/>
      <p:regular r:id="rId6"/>
      <p:bold r:id="rId7"/>
    </p:embeddedFont>
    <p:embeddedFont>
      <p:font typeface="Roboto Mono" panose="00000009000000000000" pitchFamily="49"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9" userDrawn="1">
          <p15:clr>
            <a:srgbClr val="9AA0A6"/>
          </p15:clr>
        </p15:guide>
        <p15:guide id="2" pos="340" userDrawn="1">
          <p15:clr>
            <a:srgbClr val="9AA0A6"/>
          </p15:clr>
        </p15:guide>
        <p15:guide id="3" orient="horz" pos="6396" userDrawn="1">
          <p15:clr>
            <a:srgbClr val="9AA0A6"/>
          </p15:clr>
        </p15:guide>
        <p15:guide id="4" pos="4422" userDrawn="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713D47-765D-4142-991E-903F4E0645C2}">
  <a:tblStyle styleId="{A0713D47-765D-4142-991E-903F4E0645C2}" styleName="Table_0">
    <a:wholeTbl>
      <a:tcTxStyle>
        <a:font>
          <a:latin typeface="Arial"/>
          <a:ea typeface="Arial"/>
          <a:cs typeface="Arial"/>
        </a:font>
        <a:srgbClr val="000000"/>
      </a:tcTxStyle>
      <a:tcStyle>
        <a:tcBdr>
          <a:left>
            <a:ln cap="flat" cmpd="sng">
              <a:solidFill>
                <a:srgbClr val="000000"/>
              </a:solidFill>
              <a:prstDash val="solid"/>
              <a:round/>
              <a:headEnd type="none" w="sm" len="sm"/>
              <a:tailEnd type="none" w="sm" len="sm"/>
            </a:ln>
          </a:left>
          <a:right>
            <a:ln cap="flat" cmpd="sng">
              <a:solidFill>
                <a:srgbClr val="000000"/>
              </a:solidFill>
              <a:prstDash val="solid"/>
              <a:round/>
              <a:headEnd type="none" w="sm" len="sm"/>
              <a:tailEnd type="none" w="sm" len="sm"/>
            </a:ln>
          </a:right>
          <a:top>
            <a:ln cap="flat" cmpd="sng">
              <a:solidFill>
                <a:srgbClr val="000000"/>
              </a:solidFill>
              <a:prstDash val="solid"/>
              <a:round/>
              <a:headEnd type="none" w="sm" len="sm"/>
              <a:tailEnd type="none" w="sm" len="sm"/>
            </a:ln>
          </a:top>
          <a:bottom>
            <a:ln cap="flat" cmpd="sng">
              <a:solidFill>
                <a:srgbClr val="000000"/>
              </a:solidFill>
              <a:prstDash val="solid"/>
              <a:round/>
              <a:headEnd type="none" w="sm" len="sm"/>
              <a:tailEnd type="none" w="sm" len="sm"/>
            </a:ln>
          </a:bottom>
          <a:insideH>
            <a:ln cap="flat" cmpd="sng">
              <a:solidFill>
                <a:srgbClr val="000000"/>
              </a:solidFill>
              <a:prstDash val="solid"/>
              <a:round/>
              <a:headEnd type="none" w="sm" len="sm"/>
              <a:tailEnd type="none" w="sm" len="sm"/>
            </a:ln>
          </a:insideH>
          <a:insideV>
            <a:ln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3012" y="54"/>
      </p:cViewPr>
      <p:guideLst>
        <p:guide orient="horz" pos="339"/>
        <p:guide pos="340"/>
        <p:guide orient="horz" pos="6396"/>
        <p:guide pos="44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5fe088f361_0_1: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5fe088f36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Last updated: 07-05-21</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bc83f7789_0_445: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bc83f7789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5bc83f7789_0_179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5bc83f7789_0_1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9"/>
            <a:ext cx="7044600" cy="4266600"/>
          </a:xfrm>
          <a:prstGeom prst="rect">
            <a:avLst/>
          </a:prstGeom>
        </p:spPr>
        <p:txBody>
          <a:bodyPr spcFirstLastPara="1" wrap="square" lIns="116050" tIns="116050" rIns="116050" bIns="116050" anchor="b" anchorCtr="0">
            <a:no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
        <p:nvSpPr>
          <p:cNvPr id="11" name="Google Shape;11;p2"/>
          <p:cNvSpPr txBox="1">
            <a:spLocks noGrp="1"/>
          </p:cNvSpPr>
          <p:nvPr>
            <p:ph type="subTitle" idx="1"/>
          </p:nvPr>
        </p:nvSpPr>
        <p:spPr>
          <a:xfrm>
            <a:off x="257705" y="5891408"/>
            <a:ext cx="7044600" cy="1647600"/>
          </a:xfrm>
          <a:prstGeom prst="rect">
            <a:avLst/>
          </a:prstGeom>
        </p:spPr>
        <p:txBody>
          <a:bodyPr spcFirstLastPara="1" wrap="square" lIns="116050" tIns="116050" rIns="116050" bIns="116050" anchor="t"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60"/>
            <a:ext cx="7044600" cy="1749899"/>
          </a:xfrm>
          <a:prstGeom prst="rect">
            <a:avLst/>
          </a:prstGeom>
        </p:spPr>
        <p:txBody>
          <a:bodyPr spcFirstLastPara="1" wrap="square" lIns="116050" tIns="116050" rIns="116050" bIns="116050" anchor="ctr" anchorCtr="0">
            <a:no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1"/>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257705" y="2395696"/>
            <a:ext cx="7044600" cy="7101600"/>
          </a:xfrm>
          <a:prstGeom prst="rect">
            <a:avLst/>
          </a:prstGeom>
        </p:spPr>
        <p:txBody>
          <a:bodyPr spcFirstLastPara="1" wrap="square" lIns="116050" tIns="116050" rIns="116050" bIns="116050" anchor="t" anchorCtr="0">
            <a:noAutofit/>
          </a:bodyPr>
          <a:lstStyle>
            <a:lvl1pPr marL="457224" lvl="0" indent="-374669">
              <a:spcBef>
                <a:spcPts val="0"/>
              </a:spcBef>
              <a:spcAft>
                <a:spcPts val="0"/>
              </a:spcAft>
              <a:buSzPts val="2300"/>
              <a:buChar char="●"/>
              <a:defRPr/>
            </a:lvl1pPr>
            <a:lvl2pPr marL="914447" lvl="1" indent="-342917">
              <a:spcBef>
                <a:spcPts val="2000"/>
              </a:spcBef>
              <a:spcAft>
                <a:spcPts val="0"/>
              </a:spcAft>
              <a:buSzPts val="1800"/>
              <a:buChar char="○"/>
              <a:defRPr/>
            </a:lvl2pPr>
            <a:lvl3pPr marL="1371671" lvl="2" indent="-342917">
              <a:spcBef>
                <a:spcPts val="2000"/>
              </a:spcBef>
              <a:spcAft>
                <a:spcPts val="0"/>
              </a:spcAft>
              <a:buSzPts val="1800"/>
              <a:buChar char="■"/>
              <a:defRPr/>
            </a:lvl3pPr>
            <a:lvl4pPr marL="1828894" lvl="3" indent="-342917">
              <a:spcBef>
                <a:spcPts val="2000"/>
              </a:spcBef>
              <a:spcAft>
                <a:spcPts val="0"/>
              </a:spcAft>
              <a:buSzPts val="1800"/>
              <a:buChar char="●"/>
              <a:defRPr/>
            </a:lvl4pPr>
            <a:lvl5pPr marL="2286118" lvl="4" indent="-342917">
              <a:spcBef>
                <a:spcPts val="2000"/>
              </a:spcBef>
              <a:spcAft>
                <a:spcPts val="0"/>
              </a:spcAft>
              <a:buSzPts val="1800"/>
              <a:buChar char="○"/>
              <a:defRPr/>
            </a:lvl5pPr>
            <a:lvl6pPr marL="2743342" lvl="5" indent="-342917">
              <a:spcBef>
                <a:spcPts val="2000"/>
              </a:spcBef>
              <a:spcAft>
                <a:spcPts val="0"/>
              </a:spcAft>
              <a:buSzPts val="1800"/>
              <a:buChar char="■"/>
              <a:defRPr/>
            </a:lvl6pPr>
            <a:lvl7pPr marL="3200565" lvl="6" indent="-342917">
              <a:spcBef>
                <a:spcPts val="2000"/>
              </a:spcBef>
              <a:spcAft>
                <a:spcPts val="0"/>
              </a:spcAft>
              <a:buSzPts val="1800"/>
              <a:buChar char="●"/>
              <a:defRPr/>
            </a:lvl7pPr>
            <a:lvl8pPr marL="3657789" lvl="7" indent="-342917">
              <a:spcBef>
                <a:spcPts val="2000"/>
              </a:spcBef>
              <a:spcAft>
                <a:spcPts val="0"/>
              </a:spcAft>
              <a:buSzPts val="1800"/>
              <a:buChar char="○"/>
              <a:defRPr/>
            </a:lvl8pPr>
            <a:lvl9pPr marL="4115012" lvl="8" indent="-342917">
              <a:spcBef>
                <a:spcPts val="2000"/>
              </a:spcBef>
              <a:spcAft>
                <a:spcPts val="2000"/>
              </a:spcAft>
              <a:buSzPts val="18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1"/>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 name="Google Shape;22;p5"/>
          <p:cNvSpPr txBox="1">
            <a:spLocks noGrp="1"/>
          </p:cNvSpPr>
          <p:nvPr>
            <p:ph type="body" idx="1"/>
          </p:nvPr>
        </p:nvSpPr>
        <p:spPr>
          <a:xfrm>
            <a:off x="257706" y="2395696"/>
            <a:ext cx="3306900" cy="7101600"/>
          </a:xfrm>
          <a:prstGeom prst="rect">
            <a:avLst/>
          </a:prstGeom>
        </p:spPr>
        <p:txBody>
          <a:bodyPr spcFirstLastPara="1" wrap="square" lIns="116050" tIns="116050" rIns="116050" bIns="116050" anchor="t" anchorCtr="0">
            <a:noAutofit/>
          </a:bodyPr>
          <a:lstStyle>
            <a:lvl1pPr marL="457224" lvl="0" indent="-342917">
              <a:spcBef>
                <a:spcPts val="0"/>
              </a:spcBef>
              <a:spcAft>
                <a:spcPts val="0"/>
              </a:spcAft>
              <a:buSzPts val="1800"/>
              <a:buChar char="●"/>
              <a:defRPr sz="1800"/>
            </a:lvl1pPr>
            <a:lvl2pPr marL="914447" lvl="1" indent="-323867">
              <a:spcBef>
                <a:spcPts val="2000"/>
              </a:spcBef>
              <a:spcAft>
                <a:spcPts val="0"/>
              </a:spcAft>
              <a:buSzPts val="1500"/>
              <a:buChar char="○"/>
              <a:defRPr sz="1500"/>
            </a:lvl2pPr>
            <a:lvl3pPr marL="1371671" lvl="2" indent="-323867">
              <a:spcBef>
                <a:spcPts val="2000"/>
              </a:spcBef>
              <a:spcAft>
                <a:spcPts val="0"/>
              </a:spcAft>
              <a:buSzPts val="1500"/>
              <a:buChar char="■"/>
              <a:defRPr sz="1500"/>
            </a:lvl3pPr>
            <a:lvl4pPr marL="1828894" lvl="3" indent="-323867">
              <a:spcBef>
                <a:spcPts val="2000"/>
              </a:spcBef>
              <a:spcAft>
                <a:spcPts val="0"/>
              </a:spcAft>
              <a:buSzPts val="1500"/>
              <a:buChar char="●"/>
              <a:defRPr sz="1500"/>
            </a:lvl4pPr>
            <a:lvl5pPr marL="2286118" lvl="4" indent="-323867">
              <a:spcBef>
                <a:spcPts val="2000"/>
              </a:spcBef>
              <a:spcAft>
                <a:spcPts val="0"/>
              </a:spcAft>
              <a:buSzPts val="1500"/>
              <a:buChar char="○"/>
              <a:defRPr sz="1500"/>
            </a:lvl5pPr>
            <a:lvl6pPr marL="2743342" lvl="5" indent="-323867">
              <a:spcBef>
                <a:spcPts val="2000"/>
              </a:spcBef>
              <a:spcAft>
                <a:spcPts val="0"/>
              </a:spcAft>
              <a:buSzPts val="1500"/>
              <a:buChar char="■"/>
              <a:defRPr sz="1500"/>
            </a:lvl6pPr>
            <a:lvl7pPr marL="3200565" lvl="6" indent="-323867">
              <a:spcBef>
                <a:spcPts val="2000"/>
              </a:spcBef>
              <a:spcAft>
                <a:spcPts val="0"/>
              </a:spcAft>
              <a:buSzPts val="1500"/>
              <a:buChar char="●"/>
              <a:defRPr sz="1500"/>
            </a:lvl7pPr>
            <a:lvl8pPr marL="3657789" lvl="7" indent="-323867">
              <a:spcBef>
                <a:spcPts val="2000"/>
              </a:spcBef>
              <a:spcAft>
                <a:spcPts val="0"/>
              </a:spcAft>
              <a:buSzPts val="1500"/>
              <a:buChar char="○"/>
              <a:defRPr sz="1500"/>
            </a:lvl8pPr>
            <a:lvl9pPr marL="4115012" lvl="8" indent="-323867">
              <a:spcBef>
                <a:spcPts val="2000"/>
              </a:spcBef>
              <a:spcAft>
                <a:spcPts val="2000"/>
              </a:spcAft>
              <a:buSzPts val="1500"/>
              <a:buChar char="■"/>
              <a:defRPr sz="1500"/>
            </a:lvl9pPr>
          </a:lstStyle>
          <a:p>
            <a:endParaRPr/>
          </a:p>
        </p:txBody>
      </p:sp>
      <p:sp>
        <p:nvSpPr>
          <p:cNvPr id="23" name="Google Shape;23;p5"/>
          <p:cNvSpPr txBox="1">
            <a:spLocks noGrp="1"/>
          </p:cNvSpPr>
          <p:nvPr>
            <p:ph type="body" idx="2"/>
          </p:nvPr>
        </p:nvSpPr>
        <p:spPr>
          <a:xfrm>
            <a:off x="3995291" y="2395696"/>
            <a:ext cx="3306900" cy="7101600"/>
          </a:xfrm>
          <a:prstGeom prst="rect">
            <a:avLst/>
          </a:prstGeom>
        </p:spPr>
        <p:txBody>
          <a:bodyPr spcFirstLastPara="1" wrap="square" lIns="116050" tIns="116050" rIns="116050" bIns="116050" anchor="t" anchorCtr="0">
            <a:noAutofit/>
          </a:bodyPr>
          <a:lstStyle>
            <a:lvl1pPr marL="457224" lvl="0" indent="-342917">
              <a:spcBef>
                <a:spcPts val="0"/>
              </a:spcBef>
              <a:spcAft>
                <a:spcPts val="0"/>
              </a:spcAft>
              <a:buSzPts val="1800"/>
              <a:buChar char="●"/>
              <a:defRPr sz="1800"/>
            </a:lvl1pPr>
            <a:lvl2pPr marL="914447" lvl="1" indent="-323867">
              <a:spcBef>
                <a:spcPts val="2000"/>
              </a:spcBef>
              <a:spcAft>
                <a:spcPts val="0"/>
              </a:spcAft>
              <a:buSzPts val="1500"/>
              <a:buChar char="○"/>
              <a:defRPr sz="1500"/>
            </a:lvl2pPr>
            <a:lvl3pPr marL="1371671" lvl="2" indent="-323867">
              <a:spcBef>
                <a:spcPts val="2000"/>
              </a:spcBef>
              <a:spcAft>
                <a:spcPts val="0"/>
              </a:spcAft>
              <a:buSzPts val="1500"/>
              <a:buChar char="■"/>
              <a:defRPr sz="1500"/>
            </a:lvl3pPr>
            <a:lvl4pPr marL="1828894" lvl="3" indent="-323867">
              <a:spcBef>
                <a:spcPts val="2000"/>
              </a:spcBef>
              <a:spcAft>
                <a:spcPts val="0"/>
              </a:spcAft>
              <a:buSzPts val="1500"/>
              <a:buChar char="●"/>
              <a:defRPr sz="1500"/>
            </a:lvl4pPr>
            <a:lvl5pPr marL="2286118" lvl="4" indent="-323867">
              <a:spcBef>
                <a:spcPts val="2000"/>
              </a:spcBef>
              <a:spcAft>
                <a:spcPts val="0"/>
              </a:spcAft>
              <a:buSzPts val="1500"/>
              <a:buChar char="○"/>
              <a:defRPr sz="1500"/>
            </a:lvl5pPr>
            <a:lvl6pPr marL="2743342" lvl="5" indent="-323867">
              <a:spcBef>
                <a:spcPts val="2000"/>
              </a:spcBef>
              <a:spcAft>
                <a:spcPts val="0"/>
              </a:spcAft>
              <a:buSzPts val="1500"/>
              <a:buChar char="■"/>
              <a:defRPr sz="1500"/>
            </a:lvl6pPr>
            <a:lvl7pPr marL="3200565" lvl="6" indent="-323867">
              <a:spcBef>
                <a:spcPts val="2000"/>
              </a:spcBef>
              <a:spcAft>
                <a:spcPts val="0"/>
              </a:spcAft>
              <a:buSzPts val="1500"/>
              <a:buChar char="●"/>
              <a:defRPr sz="1500"/>
            </a:lvl7pPr>
            <a:lvl8pPr marL="3657789" lvl="7" indent="-323867">
              <a:spcBef>
                <a:spcPts val="2000"/>
              </a:spcBef>
              <a:spcAft>
                <a:spcPts val="0"/>
              </a:spcAft>
              <a:buSzPts val="1500"/>
              <a:buChar char="○"/>
              <a:defRPr sz="1500"/>
            </a:lvl8pPr>
            <a:lvl9pPr marL="4115012" lvl="8" indent="-323867">
              <a:spcBef>
                <a:spcPts val="2000"/>
              </a:spcBef>
              <a:spcAft>
                <a:spcPts val="2000"/>
              </a:spcAft>
              <a:buSzPts val="1500"/>
              <a:buChar char="■"/>
              <a:defRPr sz="15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1"/>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6" y="1154948"/>
            <a:ext cx="2321700" cy="1570800"/>
          </a:xfrm>
          <a:prstGeom prst="rect">
            <a:avLst/>
          </a:prstGeom>
        </p:spPr>
        <p:txBody>
          <a:bodyPr spcFirstLastPara="1" wrap="square" lIns="116050" tIns="116050" rIns="116050" bIns="116050" anchor="b"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257706" y="2888617"/>
            <a:ext cx="2321700" cy="6609000"/>
          </a:xfrm>
          <a:prstGeom prst="rect">
            <a:avLst/>
          </a:prstGeom>
        </p:spPr>
        <p:txBody>
          <a:bodyPr spcFirstLastPara="1" wrap="square" lIns="116050" tIns="116050" rIns="116050" bIns="116050" anchor="t" anchorCtr="0">
            <a:noAutofit/>
          </a:bodyPr>
          <a:lstStyle>
            <a:lvl1pPr marL="457224" lvl="0" indent="-323867">
              <a:spcBef>
                <a:spcPts val="0"/>
              </a:spcBef>
              <a:spcAft>
                <a:spcPts val="0"/>
              </a:spcAft>
              <a:buSzPts val="1500"/>
              <a:buChar char="●"/>
              <a:defRPr sz="1500"/>
            </a:lvl1pPr>
            <a:lvl2pPr marL="914447" lvl="1" indent="-323867">
              <a:spcBef>
                <a:spcPts val="2000"/>
              </a:spcBef>
              <a:spcAft>
                <a:spcPts val="0"/>
              </a:spcAft>
              <a:buSzPts val="1500"/>
              <a:buChar char="○"/>
              <a:defRPr sz="1500"/>
            </a:lvl2pPr>
            <a:lvl3pPr marL="1371671" lvl="2" indent="-323867">
              <a:spcBef>
                <a:spcPts val="2000"/>
              </a:spcBef>
              <a:spcAft>
                <a:spcPts val="0"/>
              </a:spcAft>
              <a:buSzPts val="1500"/>
              <a:buChar char="■"/>
              <a:defRPr sz="1500"/>
            </a:lvl3pPr>
            <a:lvl4pPr marL="1828894" lvl="3" indent="-323867">
              <a:spcBef>
                <a:spcPts val="2000"/>
              </a:spcBef>
              <a:spcAft>
                <a:spcPts val="0"/>
              </a:spcAft>
              <a:buSzPts val="1500"/>
              <a:buChar char="●"/>
              <a:defRPr sz="1500"/>
            </a:lvl4pPr>
            <a:lvl5pPr marL="2286118" lvl="4" indent="-323867">
              <a:spcBef>
                <a:spcPts val="2000"/>
              </a:spcBef>
              <a:spcAft>
                <a:spcPts val="0"/>
              </a:spcAft>
              <a:buSzPts val="1500"/>
              <a:buChar char="○"/>
              <a:defRPr sz="1500"/>
            </a:lvl5pPr>
            <a:lvl6pPr marL="2743342" lvl="5" indent="-323867">
              <a:spcBef>
                <a:spcPts val="2000"/>
              </a:spcBef>
              <a:spcAft>
                <a:spcPts val="0"/>
              </a:spcAft>
              <a:buSzPts val="1500"/>
              <a:buChar char="■"/>
              <a:defRPr sz="1500"/>
            </a:lvl6pPr>
            <a:lvl7pPr marL="3200565" lvl="6" indent="-323867">
              <a:spcBef>
                <a:spcPts val="2000"/>
              </a:spcBef>
              <a:spcAft>
                <a:spcPts val="0"/>
              </a:spcAft>
              <a:buSzPts val="1500"/>
              <a:buChar char="●"/>
              <a:defRPr sz="1500"/>
            </a:lvl7pPr>
            <a:lvl8pPr marL="3657789" lvl="7" indent="-323867">
              <a:spcBef>
                <a:spcPts val="2000"/>
              </a:spcBef>
              <a:spcAft>
                <a:spcPts val="0"/>
              </a:spcAft>
              <a:buSzPts val="1500"/>
              <a:buChar char="○"/>
              <a:defRPr sz="1500"/>
            </a:lvl8pPr>
            <a:lvl9pPr marL="4115012" lvl="8" indent="-323867">
              <a:spcBef>
                <a:spcPts val="2000"/>
              </a:spcBef>
              <a:spcAft>
                <a:spcPts val="2000"/>
              </a:spcAft>
              <a:buSzPts val="1500"/>
              <a:buChar char="■"/>
              <a:defRPr sz="15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499"/>
          </a:xfrm>
          <a:prstGeom prst="rect">
            <a:avLst/>
          </a:prstGeom>
        </p:spPr>
        <p:txBody>
          <a:bodyPr spcFirstLastPara="1" wrap="square" lIns="116050" tIns="116050" rIns="116050" bIns="116050" anchor="ctr" anchorCtr="0">
            <a:no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19508" y="2563451"/>
            <a:ext cx="3344400" cy="3081299"/>
          </a:xfrm>
          <a:prstGeom prst="rect">
            <a:avLst/>
          </a:prstGeom>
        </p:spPr>
        <p:txBody>
          <a:bodyPr spcFirstLastPara="1" wrap="square" lIns="116050" tIns="116050" rIns="116050" bIns="116050" anchor="b" anchorCtr="0">
            <a:no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endParaRPr/>
          </a:p>
        </p:txBody>
      </p:sp>
      <p:sp>
        <p:nvSpPr>
          <p:cNvPr id="38" name="Google Shape;38;p9"/>
          <p:cNvSpPr txBox="1">
            <a:spLocks noGrp="1"/>
          </p:cNvSpPr>
          <p:nvPr>
            <p:ph type="subTitle" idx="1"/>
          </p:nvPr>
        </p:nvSpPr>
        <p:spPr>
          <a:xfrm>
            <a:off x="219508" y="5826866"/>
            <a:ext cx="3344400" cy="2567400"/>
          </a:xfrm>
          <a:prstGeom prst="rect">
            <a:avLst/>
          </a:prstGeom>
        </p:spPr>
        <p:txBody>
          <a:bodyPr spcFirstLastPara="1" wrap="square" lIns="116050" tIns="116050" rIns="116050" bIns="116050" anchor="t" anchorCtr="0">
            <a:no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116050" tIns="116050" rIns="116050" bIns="116050" anchor="ctr" anchorCtr="0">
            <a:noAutofit/>
          </a:bodyPr>
          <a:lstStyle>
            <a:lvl1pPr marL="457224" lvl="0" indent="-374669">
              <a:spcBef>
                <a:spcPts val="0"/>
              </a:spcBef>
              <a:spcAft>
                <a:spcPts val="0"/>
              </a:spcAft>
              <a:buSzPts val="2300"/>
              <a:buChar char="●"/>
              <a:defRPr/>
            </a:lvl1pPr>
            <a:lvl2pPr marL="914447" lvl="1" indent="-342917">
              <a:spcBef>
                <a:spcPts val="2000"/>
              </a:spcBef>
              <a:spcAft>
                <a:spcPts val="0"/>
              </a:spcAft>
              <a:buSzPts val="1800"/>
              <a:buChar char="○"/>
              <a:defRPr/>
            </a:lvl2pPr>
            <a:lvl3pPr marL="1371671" lvl="2" indent="-342917">
              <a:spcBef>
                <a:spcPts val="2000"/>
              </a:spcBef>
              <a:spcAft>
                <a:spcPts val="0"/>
              </a:spcAft>
              <a:buSzPts val="1800"/>
              <a:buChar char="■"/>
              <a:defRPr/>
            </a:lvl3pPr>
            <a:lvl4pPr marL="1828894" lvl="3" indent="-342917">
              <a:spcBef>
                <a:spcPts val="2000"/>
              </a:spcBef>
              <a:spcAft>
                <a:spcPts val="0"/>
              </a:spcAft>
              <a:buSzPts val="1800"/>
              <a:buChar char="●"/>
              <a:defRPr/>
            </a:lvl4pPr>
            <a:lvl5pPr marL="2286118" lvl="4" indent="-342917">
              <a:spcBef>
                <a:spcPts val="2000"/>
              </a:spcBef>
              <a:spcAft>
                <a:spcPts val="0"/>
              </a:spcAft>
              <a:buSzPts val="1800"/>
              <a:buChar char="○"/>
              <a:defRPr/>
            </a:lvl5pPr>
            <a:lvl6pPr marL="2743342" lvl="5" indent="-342917">
              <a:spcBef>
                <a:spcPts val="2000"/>
              </a:spcBef>
              <a:spcAft>
                <a:spcPts val="0"/>
              </a:spcAft>
              <a:buSzPts val="1800"/>
              <a:buChar char="■"/>
              <a:defRPr/>
            </a:lvl6pPr>
            <a:lvl7pPr marL="3200565" lvl="6" indent="-342917">
              <a:spcBef>
                <a:spcPts val="2000"/>
              </a:spcBef>
              <a:spcAft>
                <a:spcPts val="0"/>
              </a:spcAft>
              <a:buSzPts val="1800"/>
              <a:buChar char="●"/>
              <a:defRPr/>
            </a:lvl7pPr>
            <a:lvl8pPr marL="3657789" lvl="7" indent="-342917">
              <a:spcBef>
                <a:spcPts val="2000"/>
              </a:spcBef>
              <a:spcAft>
                <a:spcPts val="0"/>
              </a:spcAft>
              <a:buSzPts val="1800"/>
              <a:buChar char="○"/>
              <a:defRPr/>
            </a:lvl8pPr>
            <a:lvl9pPr marL="4115012" lvl="8" indent="-342917">
              <a:spcBef>
                <a:spcPts val="2000"/>
              </a:spcBef>
              <a:spcAft>
                <a:spcPts val="2000"/>
              </a:spcAft>
              <a:buSzPts val="18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5"/>
            <a:ext cx="4959600" cy="1257901"/>
          </a:xfrm>
          <a:prstGeom prst="rect">
            <a:avLst/>
          </a:prstGeom>
        </p:spPr>
        <p:txBody>
          <a:bodyPr spcFirstLastPara="1" wrap="square" lIns="116050" tIns="116050" rIns="116050" bIns="116050" anchor="ctr" anchorCtr="0">
            <a:noAutofit/>
          </a:bodyPr>
          <a:lstStyle>
            <a:lvl1pPr marL="457224" lvl="0" indent="-228612">
              <a:lnSpc>
                <a:spcPct val="100000"/>
              </a:lnSpc>
              <a:spcBef>
                <a:spcPts val="0"/>
              </a:spcBef>
              <a:spcAft>
                <a:spcPts val="0"/>
              </a:spcAft>
              <a:buSzPts val="23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7"/>
            <a:ext cx="7044600" cy="4081499"/>
          </a:xfrm>
          <a:prstGeom prst="rect">
            <a:avLst/>
          </a:prstGeom>
        </p:spPr>
        <p:txBody>
          <a:bodyPr spcFirstLastPara="1" wrap="square" lIns="116050" tIns="116050" rIns="116050" bIns="116050" anchor="b" anchorCtr="0">
            <a:noAutofit/>
          </a:bodyPr>
          <a:lstStyle>
            <a:lvl1pPr lvl="0" algn="ctr">
              <a:spcBef>
                <a:spcPts val="0"/>
              </a:spcBef>
              <a:spcAft>
                <a:spcPts val="0"/>
              </a:spcAft>
              <a:buSzPts val="15200"/>
              <a:buNone/>
              <a:defRPr sz="15201"/>
            </a:lvl1pPr>
            <a:lvl2pPr lvl="1" algn="ctr">
              <a:spcBef>
                <a:spcPts val="0"/>
              </a:spcBef>
              <a:spcAft>
                <a:spcPts val="0"/>
              </a:spcAft>
              <a:buSzPts val="15200"/>
              <a:buNone/>
              <a:defRPr sz="15201"/>
            </a:lvl2pPr>
            <a:lvl3pPr lvl="2" algn="ctr">
              <a:spcBef>
                <a:spcPts val="0"/>
              </a:spcBef>
              <a:spcAft>
                <a:spcPts val="0"/>
              </a:spcAft>
              <a:buSzPts val="15200"/>
              <a:buNone/>
              <a:defRPr sz="15201"/>
            </a:lvl3pPr>
            <a:lvl4pPr lvl="3" algn="ctr">
              <a:spcBef>
                <a:spcPts val="0"/>
              </a:spcBef>
              <a:spcAft>
                <a:spcPts val="0"/>
              </a:spcAft>
              <a:buSzPts val="15200"/>
              <a:buNone/>
              <a:defRPr sz="15201"/>
            </a:lvl4pPr>
            <a:lvl5pPr lvl="4" algn="ctr">
              <a:spcBef>
                <a:spcPts val="0"/>
              </a:spcBef>
              <a:spcAft>
                <a:spcPts val="0"/>
              </a:spcAft>
              <a:buSzPts val="15200"/>
              <a:buNone/>
              <a:defRPr sz="15201"/>
            </a:lvl5pPr>
            <a:lvl6pPr lvl="5" algn="ctr">
              <a:spcBef>
                <a:spcPts val="0"/>
              </a:spcBef>
              <a:spcAft>
                <a:spcPts val="0"/>
              </a:spcAft>
              <a:buSzPts val="15200"/>
              <a:buNone/>
              <a:defRPr sz="15201"/>
            </a:lvl6pPr>
            <a:lvl7pPr lvl="6" algn="ctr">
              <a:spcBef>
                <a:spcPts val="0"/>
              </a:spcBef>
              <a:spcAft>
                <a:spcPts val="0"/>
              </a:spcAft>
              <a:buSzPts val="15200"/>
              <a:buNone/>
              <a:defRPr sz="15201"/>
            </a:lvl7pPr>
            <a:lvl8pPr lvl="7" algn="ctr">
              <a:spcBef>
                <a:spcPts val="0"/>
              </a:spcBef>
              <a:spcAft>
                <a:spcPts val="0"/>
              </a:spcAft>
              <a:buSzPts val="15200"/>
              <a:buNone/>
              <a:defRPr sz="15201"/>
            </a:lvl8pPr>
            <a:lvl9pPr lvl="8" algn="ctr">
              <a:spcBef>
                <a:spcPts val="0"/>
              </a:spcBef>
              <a:spcAft>
                <a:spcPts val="0"/>
              </a:spcAft>
              <a:buSzPts val="15200"/>
              <a:buNone/>
              <a:defRPr sz="15201"/>
            </a:lvl9pPr>
          </a:lstStyle>
          <a:p>
            <a:r>
              <a:t>xx%</a:t>
            </a:r>
          </a:p>
        </p:txBody>
      </p:sp>
      <p:sp>
        <p:nvSpPr>
          <p:cNvPr id="46" name="Google Shape;46;p11"/>
          <p:cNvSpPr txBox="1">
            <a:spLocks noGrp="1"/>
          </p:cNvSpPr>
          <p:nvPr>
            <p:ph type="body" idx="1"/>
          </p:nvPr>
        </p:nvSpPr>
        <p:spPr>
          <a:xfrm>
            <a:off x="257705" y="6552658"/>
            <a:ext cx="7044600" cy="2703900"/>
          </a:xfrm>
          <a:prstGeom prst="rect">
            <a:avLst/>
          </a:prstGeom>
        </p:spPr>
        <p:txBody>
          <a:bodyPr spcFirstLastPara="1" wrap="square" lIns="116050" tIns="116050" rIns="116050" bIns="116050" anchor="t" anchorCtr="0">
            <a:noAutofit/>
          </a:bodyPr>
          <a:lstStyle>
            <a:lvl1pPr marL="457224" lvl="0" indent="-374669" algn="ctr">
              <a:spcBef>
                <a:spcPts val="0"/>
              </a:spcBef>
              <a:spcAft>
                <a:spcPts val="0"/>
              </a:spcAft>
              <a:buSzPts val="2300"/>
              <a:buChar char="●"/>
              <a:defRPr/>
            </a:lvl1pPr>
            <a:lvl2pPr marL="914447" lvl="1" indent="-342917" algn="ctr">
              <a:spcBef>
                <a:spcPts val="2000"/>
              </a:spcBef>
              <a:spcAft>
                <a:spcPts val="0"/>
              </a:spcAft>
              <a:buSzPts val="1800"/>
              <a:buChar char="○"/>
              <a:defRPr/>
            </a:lvl2pPr>
            <a:lvl3pPr marL="1371671" lvl="2" indent="-342917" algn="ctr">
              <a:spcBef>
                <a:spcPts val="2000"/>
              </a:spcBef>
              <a:spcAft>
                <a:spcPts val="0"/>
              </a:spcAft>
              <a:buSzPts val="1800"/>
              <a:buChar char="■"/>
              <a:defRPr/>
            </a:lvl3pPr>
            <a:lvl4pPr marL="1828894" lvl="3" indent="-342917" algn="ctr">
              <a:spcBef>
                <a:spcPts val="2000"/>
              </a:spcBef>
              <a:spcAft>
                <a:spcPts val="0"/>
              </a:spcAft>
              <a:buSzPts val="1800"/>
              <a:buChar char="●"/>
              <a:defRPr/>
            </a:lvl4pPr>
            <a:lvl5pPr marL="2286118" lvl="4" indent="-342917" algn="ctr">
              <a:spcBef>
                <a:spcPts val="2000"/>
              </a:spcBef>
              <a:spcAft>
                <a:spcPts val="0"/>
              </a:spcAft>
              <a:buSzPts val="1800"/>
              <a:buChar char="○"/>
              <a:defRPr/>
            </a:lvl5pPr>
            <a:lvl6pPr marL="2743342" lvl="5" indent="-342917" algn="ctr">
              <a:spcBef>
                <a:spcPts val="2000"/>
              </a:spcBef>
              <a:spcAft>
                <a:spcPts val="0"/>
              </a:spcAft>
              <a:buSzPts val="1800"/>
              <a:buChar char="■"/>
              <a:defRPr/>
            </a:lvl6pPr>
            <a:lvl7pPr marL="3200565" lvl="6" indent="-342917" algn="ctr">
              <a:spcBef>
                <a:spcPts val="2000"/>
              </a:spcBef>
              <a:spcAft>
                <a:spcPts val="0"/>
              </a:spcAft>
              <a:buSzPts val="1800"/>
              <a:buChar char="●"/>
              <a:defRPr/>
            </a:lvl7pPr>
            <a:lvl8pPr marL="3657789" lvl="7" indent="-342917" algn="ctr">
              <a:spcBef>
                <a:spcPts val="2000"/>
              </a:spcBef>
              <a:spcAft>
                <a:spcPts val="0"/>
              </a:spcAft>
              <a:buSzPts val="1800"/>
              <a:buChar char="○"/>
              <a:defRPr/>
            </a:lvl8pPr>
            <a:lvl9pPr marL="4115012" lvl="8" indent="-342917" algn="ctr">
              <a:spcBef>
                <a:spcPts val="2000"/>
              </a:spcBef>
              <a:spcAft>
                <a:spcPts val="2000"/>
              </a:spcAft>
              <a:buSzPts val="18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1"/>
          </a:xfrm>
          <a:prstGeom prst="rect">
            <a:avLst/>
          </a:prstGeom>
          <a:noFill/>
          <a:ln>
            <a:noFill/>
          </a:ln>
        </p:spPr>
        <p:txBody>
          <a:bodyPr spcFirstLastPara="1" wrap="square" lIns="116050" tIns="116050" rIns="116050" bIns="116050" anchor="t" anchorCtr="0">
            <a:no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257705" y="2395696"/>
            <a:ext cx="7044600" cy="7101600"/>
          </a:xfrm>
          <a:prstGeom prst="rect">
            <a:avLst/>
          </a:prstGeom>
          <a:noFill/>
          <a:ln>
            <a:noFill/>
          </a:ln>
        </p:spPr>
        <p:txBody>
          <a:bodyPr spcFirstLastPara="1" wrap="square" lIns="116050" tIns="116050" rIns="116050" bIns="116050" anchor="t" anchorCtr="0">
            <a:no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2000"/>
              </a:spcBef>
              <a:spcAft>
                <a:spcPts val="0"/>
              </a:spcAft>
              <a:buClr>
                <a:schemeClr val="dk2"/>
              </a:buClr>
              <a:buSzPts val="1800"/>
              <a:buChar char="○"/>
              <a:defRPr sz="1800">
                <a:solidFill>
                  <a:schemeClr val="dk2"/>
                </a:solidFill>
              </a:defRPr>
            </a:lvl2pPr>
            <a:lvl3pPr marL="1371600" lvl="2" indent="-342900">
              <a:lnSpc>
                <a:spcPct val="115000"/>
              </a:lnSpc>
              <a:spcBef>
                <a:spcPts val="2000"/>
              </a:spcBef>
              <a:spcAft>
                <a:spcPts val="0"/>
              </a:spcAft>
              <a:buClr>
                <a:schemeClr val="dk2"/>
              </a:buClr>
              <a:buSzPts val="1800"/>
              <a:buChar char="■"/>
              <a:defRPr sz="1800">
                <a:solidFill>
                  <a:schemeClr val="dk2"/>
                </a:solidFill>
              </a:defRPr>
            </a:lvl3pPr>
            <a:lvl4pPr marL="1828800" lvl="3" indent="-342900">
              <a:lnSpc>
                <a:spcPct val="115000"/>
              </a:lnSpc>
              <a:spcBef>
                <a:spcPts val="2000"/>
              </a:spcBef>
              <a:spcAft>
                <a:spcPts val="0"/>
              </a:spcAft>
              <a:buClr>
                <a:schemeClr val="dk2"/>
              </a:buClr>
              <a:buSzPts val="1800"/>
              <a:buChar char="●"/>
              <a:defRPr sz="1800">
                <a:solidFill>
                  <a:schemeClr val="dk2"/>
                </a:solidFill>
              </a:defRPr>
            </a:lvl4pPr>
            <a:lvl5pPr marL="2286000" lvl="4" indent="-342900">
              <a:lnSpc>
                <a:spcPct val="115000"/>
              </a:lnSpc>
              <a:spcBef>
                <a:spcPts val="2000"/>
              </a:spcBef>
              <a:spcAft>
                <a:spcPts val="0"/>
              </a:spcAft>
              <a:buClr>
                <a:schemeClr val="dk2"/>
              </a:buClr>
              <a:buSzPts val="1800"/>
              <a:buChar char="○"/>
              <a:defRPr sz="1800">
                <a:solidFill>
                  <a:schemeClr val="dk2"/>
                </a:solidFill>
              </a:defRPr>
            </a:lvl5pPr>
            <a:lvl6pPr marL="2743200" lvl="5" indent="-342900">
              <a:lnSpc>
                <a:spcPct val="115000"/>
              </a:lnSpc>
              <a:spcBef>
                <a:spcPts val="2000"/>
              </a:spcBef>
              <a:spcAft>
                <a:spcPts val="0"/>
              </a:spcAft>
              <a:buClr>
                <a:schemeClr val="dk2"/>
              </a:buClr>
              <a:buSzPts val="1800"/>
              <a:buChar char="■"/>
              <a:defRPr sz="1800">
                <a:solidFill>
                  <a:schemeClr val="dk2"/>
                </a:solidFill>
              </a:defRPr>
            </a:lvl6pPr>
            <a:lvl7pPr marL="3200400" lvl="6" indent="-342900">
              <a:lnSpc>
                <a:spcPct val="115000"/>
              </a:lnSpc>
              <a:spcBef>
                <a:spcPts val="2000"/>
              </a:spcBef>
              <a:spcAft>
                <a:spcPts val="0"/>
              </a:spcAft>
              <a:buClr>
                <a:schemeClr val="dk2"/>
              </a:buClr>
              <a:buSzPts val="1800"/>
              <a:buChar char="●"/>
              <a:defRPr sz="1800">
                <a:solidFill>
                  <a:schemeClr val="dk2"/>
                </a:solidFill>
              </a:defRPr>
            </a:lvl7pPr>
            <a:lvl8pPr marL="3657600" lvl="7" indent="-342900">
              <a:lnSpc>
                <a:spcPct val="115000"/>
              </a:lnSpc>
              <a:spcBef>
                <a:spcPts val="2000"/>
              </a:spcBef>
              <a:spcAft>
                <a:spcPts val="0"/>
              </a:spcAft>
              <a:buClr>
                <a:schemeClr val="dk2"/>
              </a:buClr>
              <a:buSzPts val="1800"/>
              <a:buChar char="○"/>
              <a:defRPr sz="1800">
                <a:solidFill>
                  <a:schemeClr val="dk2"/>
                </a:solidFill>
              </a:defRPr>
            </a:lvl8pPr>
            <a:lvl9pPr marL="4114800" lvl="8" indent="-342900">
              <a:lnSpc>
                <a:spcPct val="115000"/>
              </a:lnSpc>
              <a:spcBef>
                <a:spcPts val="2000"/>
              </a:spcBef>
              <a:spcAft>
                <a:spcPts val="200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116050" tIns="116050" rIns="116050" bIns="11605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748145" y="914399"/>
            <a:ext cx="6169255" cy="5534809"/>
          </a:xfrm>
          <a:prstGeom prst="rect">
            <a:avLst/>
          </a:prstGeom>
          <a:noFill/>
          <a:ln>
            <a:noFill/>
          </a:ln>
        </p:spPr>
        <p:txBody>
          <a:bodyPr spcFirstLastPara="1" wrap="square" lIns="91425" tIns="91425" rIns="91425" bIns="91425" anchor="t" anchorCtr="0">
            <a:noAutofit/>
          </a:bodyPr>
          <a:lstStyle/>
          <a:p>
            <a:pPr>
              <a:lnSpc>
                <a:spcPct val="115000"/>
              </a:lnSpc>
              <a:spcBef>
                <a:spcPts val="2000"/>
              </a:spcBef>
            </a:pPr>
            <a:r>
              <a:rPr lang="en-GB" sz="3600" b="1" spc="-150" dirty="0">
                <a:solidFill>
                  <a:srgbClr val="5B5BA5"/>
                </a:solidFill>
                <a:latin typeface="Quicksand"/>
                <a:ea typeface="Quicksand"/>
                <a:cs typeface="Quicksand"/>
                <a:sym typeface="Quicksand"/>
              </a:rPr>
              <a:t>Level 2 - Analogue and digital</a:t>
            </a:r>
            <a:endParaRPr sz="3600" b="1" spc="-150" dirty="0">
              <a:solidFill>
                <a:srgbClr val="5B5BA5"/>
              </a:solidFill>
              <a:latin typeface="Quicksand"/>
              <a:ea typeface="Quicksand"/>
              <a:cs typeface="Quicksand"/>
              <a:sym typeface="Quicksand"/>
            </a:endParaRPr>
          </a:p>
          <a:p>
            <a:pPr>
              <a:lnSpc>
                <a:spcPct val="115000"/>
              </a:lnSpc>
              <a:spcBef>
                <a:spcPts val="1800"/>
              </a:spcBef>
            </a:pPr>
            <a:r>
              <a:rPr lang="en-GB" sz="2800" dirty="0">
                <a:latin typeface="Quicksand"/>
                <a:ea typeface="Quicksand"/>
                <a:cs typeface="Quicksand"/>
                <a:sym typeface="Quicksand"/>
              </a:rPr>
              <a:t>Introduction</a:t>
            </a:r>
            <a:endParaRPr sz="2800" dirty="0">
              <a:latin typeface="Quicksand"/>
              <a:ea typeface="Quicksand"/>
              <a:cs typeface="Quicksand"/>
              <a:sym typeface="Quicksand"/>
            </a:endParaRPr>
          </a:p>
          <a:p>
            <a:pPr>
              <a:lnSpc>
                <a:spcPct val="115000"/>
              </a:lnSpc>
              <a:spcBef>
                <a:spcPts val="600"/>
              </a:spcBef>
              <a:buClr>
                <a:schemeClr val="dk1"/>
              </a:buClr>
              <a:buSzPts val="1100"/>
            </a:pPr>
            <a:r>
              <a:rPr lang="en-GB" sz="1600" dirty="0">
                <a:latin typeface="Quicksand"/>
                <a:ea typeface="Quicksand"/>
                <a:cs typeface="Quicksand"/>
                <a:sym typeface="Quicksand"/>
              </a:rPr>
              <a:t>Carrie is going hiking on a 10-hour trail on Mount Digi. She promises her worrying parents that she will send hourly updates with her altitude (how high she is), so that they can trace how she’s doing. Her precise altitude is not really important, so they agree that she will send 2-bit (or 3-bit) ‘codes’ for how high she is.</a:t>
            </a:r>
            <a:endParaRPr sz="1600" dirty="0">
              <a:latin typeface="Quicksand"/>
              <a:ea typeface="Quicksand"/>
              <a:cs typeface="Quicksand"/>
              <a:sym typeface="Quicksand"/>
            </a:endParaRPr>
          </a:p>
          <a:p>
            <a:pPr>
              <a:lnSpc>
                <a:spcPct val="115000"/>
              </a:lnSpc>
              <a:spcBef>
                <a:spcPts val="1000"/>
              </a:spcBef>
              <a:buClr>
                <a:schemeClr val="dk1"/>
              </a:buClr>
              <a:buSzPts val="1100"/>
            </a:pPr>
            <a:r>
              <a:rPr lang="en-GB" sz="1600" dirty="0">
                <a:latin typeface="Quicksand"/>
                <a:ea typeface="Quicksand"/>
                <a:cs typeface="Quicksand"/>
                <a:sym typeface="Quicksand"/>
              </a:rPr>
              <a:t>The first section of the worksheet contains a graph of Carrie’s altitude along the route. You need to work out the messages that she will send to her parents every hour (or half hour).</a:t>
            </a:r>
            <a:endParaRPr sz="1600" dirty="0">
              <a:latin typeface="Quicksand"/>
              <a:ea typeface="Quicksand"/>
              <a:cs typeface="Quicksand"/>
              <a:sym typeface="Quicksand"/>
            </a:endParaRPr>
          </a:p>
          <a:p>
            <a:pPr>
              <a:lnSpc>
                <a:spcPct val="115000"/>
              </a:lnSpc>
              <a:spcBef>
                <a:spcPts val="1000"/>
              </a:spcBef>
              <a:buClr>
                <a:schemeClr val="dk1"/>
              </a:buClr>
              <a:buSzPts val="1100"/>
            </a:pPr>
            <a:r>
              <a:rPr lang="en-GB" sz="1600" dirty="0">
                <a:latin typeface="Quicksand"/>
                <a:ea typeface="Quicksand"/>
                <a:cs typeface="Quicksand"/>
                <a:sym typeface="Quicksand"/>
              </a:rPr>
              <a:t>The second section of the worksheet contains the messages that Carrie’s parents have received. You need to work out her (approximate) route, based on these messages. </a:t>
            </a:r>
            <a:endParaRPr sz="1600" dirty="0">
              <a:latin typeface="Quicksand"/>
              <a:ea typeface="Quicksand"/>
              <a:cs typeface="Quicksand"/>
              <a:sym typeface="Quicksand"/>
            </a:endParaRPr>
          </a:p>
          <a:p>
            <a:pPr>
              <a:lnSpc>
                <a:spcPct val="115000"/>
              </a:lnSpc>
              <a:spcBef>
                <a:spcPts val="2000"/>
              </a:spcBef>
              <a:spcAft>
                <a:spcPts val="600"/>
              </a:spcAft>
            </a:pPr>
            <a:endParaRPr sz="2400" b="1" dirty="0">
              <a:solidFill>
                <a:srgbClr val="5B5BA5"/>
              </a:solidFill>
              <a:latin typeface="Quicksand"/>
              <a:ea typeface="Quicksand"/>
              <a:cs typeface="Quicksand"/>
              <a:sym typeface="Quicksand"/>
            </a:endParaRPr>
          </a:p>
        </p:txBody>
      </p:sp>
      <p:graphicFrame>
        <p:nvGraphicFramePr>
          <p:cNvPr id="55" name="Google Shape;55;p13"/>
          <p:cNvGraphicFramePr/>
          <p:nvPr>
            <p:extLst>
              <p:ext uri="{D42A27DB-BD31-4B8C-83A1-F6EECF244321}">
                <p14:modId xmlns:p14="http://schemas.microsoft.com/office/powerpoint/2010/main" val="3129777239"/>
              </p:ext>
            </p:extLst>
          </p:nvPr>
        </p:nvGraphicFramePr>
        <p:xfrm>
          <a:off x="748145" y="304800"/>
          <a:ext cx="6169255" cy="547243"/>
        </p:xfrm>
        <a:graphic>
          <a:graphicData uri="http://schemas.openxmlformats.org/drawingml/2006/table">
            <a:tbl>
              <a:tblPr>
                <a:noFill/>
                <a:tableStyleId>{A0713D47-765D-4142-991E-903F4E0645C2}</a:tableStyleId>
              </a:tblPr>
              <a:tblGrid>
                <a:gridCol w="3034453">
                  <a:extLst>
                    <a:ext uri="{9D8B030D-6E8A-4147-A177-3AD203B41FA5}">
                      <a16:colId xmlns:a16="http://schemas.microsoft.com/office/drawing/2014/main" val="20000"/>
                    </a:ext>
                  </a:extLst>
                </a:gridCol>
                <a:gridCol w="3134802">
                  <a:extLst>
                    <a:ext uri="{9D8B030D-6E8A-4147-A177-3AD203B41FA5}">
                      <a16:colId xmlns:a16="http://schemas.microsoft.com/office/drawing/2014/main" val="20001"/>
                    </a:ext>
                  </a:extLst>
                </a:gridCol>
              </a:tblGrid>
              <a:tr h="547243">
                <a:tc>
                  <a:txBody>
                    <a:bodyPr/>
                    <a:lstStyle/>
                    <a:p>
                      <a:pPr marL="57150" marR="0" lvl="0" indent="0" algn="l" rtl="0">
                        <a:lnSpc>
                          <a:spcPct val="115000"/>
                        </a:lnSpc>
                        <a:spcBef>
                          <a:spcPts val="0"/>
                        </a:spcBef>
                        <a:spcAft>
                          <a:spcPts val="0"/>
                        </a:spcAft>
                        <a:buClr>
                          <a:schemeClr val="dk1"/>
                        </a:buClr>
                        <a:buSzPts val="1100"/>
                        <a:buFont typeface="Arial"/>
                        <a:buNone/>
                      </a:pPr>
                      <a:r>
                        <a:rPr lang="en-GB" sz="900" dirty="0">
                          <a:solidFill>
                            <a:srgbClr val="666666"/>
                          </a:solidFill>
                          <a:latin typeface="Quicksand"/>
                          <a:ea typeface="Quicksand"/>
                          <a:cs typeface="Quicksand"/>
                          <a:sym typeface="Quicksand"/>
                        </a:rPr>
                        <a:t>Year 9 – Digital Media</a:t>
                      </a:r>
                      <a:endParaRPr sz="900" dirty="0">
                        <a:solidFill>
                          <a:srgbClr val="666666"/>
                        </a:solidFill>
                        <a:latin typeface="Quicksand"/>
                        <a:ea typeface="Quicksand"/>
                        <a:cs typeface="Quicksand"/>
                        <a:sym typeface="Quicksand"/>
                      </a:endParaRPr>
                    </a:p>
                    <a:p>
                      <a:pPr marL="57150" marR="0" lvl="0" indent="0" algn="l" rtl="0">
                        <a:lnSpc>
                          <a:spcPct val="115000"/>
                        </a:lnSpc>
                        <a:spcBef>
                          <a:spcPts val="0"/>
                        </a:spcBef>
                        <a:spcAft>
                          <a:spcPts val="0"/>
                        </a:spcAft>
                        <a:buClr>
                          <a:schemeClr val="dk1"/>
                        </a:buClr>
                        <a:buSzPts val="1100"/>
                        <a:buFont typeface="Arial"/>
                        <a:buNone/>
                      </a:pPr>
                      <a:r>
                        <a:rPr lang="en-GB" sz="900" dirty="0">
                          <a:solidFill>
                            <a:srgbClr val="666666"/>
                          </a:solidFill>
                          <a:latin typeface="Quicksand"/>
                          <a:ea typeface="Quicksand"/>
                          <a:cs typeface="Quicksand"/>
                          <a:sym typeface="Quicksand"/>
                        </a:rPr>
                        <a:t>Lesson 4 – Good vibrations</a:t>
                      </a:r>
                      <a:endParaRPr sz="900" dirty="0">
                        <a:solidFill>
                          <a:srgbClr val="666666"/>
                        </a:solidFill>
                        <a:latin typeface="Quicksand"/>
                        <a:ea typeface="Quicksand"/>
                        <a:cs typeface="Quicksand"/>
                        <a:sym typeface="Quicksand"/>
                      </a:endParaRPr>
                    </a:p>
                  </a:txBody>
                  <a:tcPr marL="63500" marR="63500" marT="63500" marB="635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cap="flat" cmpd="sng">
                      <a:solidFill>
                        <a:srgbClr val="000000"/>
                      </a:solidFill>
                      <a:prstDash val="solid"/>
                      <a:round/>
                      <a:headEnd type="none" w="sm" len="sm"/>
                      <a:tailEnd type="none" w="sm" len="sm"/>
                    </a:lnB>
                  </a:tcPr>
                </a:tc>
                <a:tc>
                  <a:txBody>
                    <a:bodyPr/>
                    <a:lstStyle/>
                    <a:p>
                      <a:pPr marL="0" marR="95250" lvl="0" indent="0" algn="r" rtl="0">
                        <a:spcBef>
                          <a:spcPts val="0"/>
                        </a:spcBef>
                        <a:spcAft>
                          <a:spcPts val="0"/>
                        </a:spcAft>
                        <a:buNone/>
                      </a:pPr>
                      <a:r>
                        <a:rPr lang="en-GB" sz="900" dirty="0">
                          <a:solidFill>
                            <a:srgbClr val="666666"/>
                          </a:solidFill>
                          <a:latin typeface="Quicksand"/>
                          <a:ea typeface="Quicksand"/>
                          <a:cs typeface="Quicksand"/>
                          <a:sym typeface="Quicksand"/>
                        </a:rPr>
                        <a:t>Worksheet</a:t>
                      </a:r>
                      <a:endParaRPr sz="900" dirty="0">
                        <a:solidFill>
                          <a:srgbClr val="666666"/>
                        </a:solidFill>
                        <a:latin typeface="Quicksand"/>
                        <a:ea typeface="Quicksand"/>
                        <a:cs typeface="Quicksand"/>
                        <a:sym typeface="Quicksand"/>
                      </a:endParaRPr>
                    </a:p>
                    <a:p>
                      <a:pPr marL="0" marR="0" lvl="0" indent="0" algn="r" rtl="0">
                        <a:spcBef>
                          <a:spcPts val="0"/>
                        </a:spcBef>
                        <a:spcAft>
                          <a:spcPts val="0"/>
                        </a:spcAft>
                        <a:buNone/>
                      </a:pPr>
                      <a:endParaRPr sz="900" dirty="0">
                        <a:solidFill>
                          <a:srgbClr val="666666"/>
                        </a:solidFill>
                        <a:latin typeface="Quicksand"/>
                        <a:ea typeface="Quicksand"/>
                        <a:cs typeface="Quicksand"/>
                        <a:sym typeface="Quicksand"/>
                      </a:endParaRPr>
                    </a:p>
                    <a:p>
                      <a:pPr marL="0" marR="95250" lvl="0" indent="0" algn="r" rtl="0">
                        <a:spcBef>
                          <a:spcPts val="0"/>
                        </a:spcBef>
                        <a:spcAft>
                          <a:spcPts val="0"/>
                        </a:spcAft>
                        <a:buNone/>
                      </a:pPr>
                      <a:endParaRPr sz="900" dirty="0">
                        <a:solidFill>
                          <a:srgbClr val="666666"/>
                        </a:solidFill>
                        <a:latin typeface="Quicksand"/>
                        <a:ea typeface="Quicksand"/>
                        <a:cs typeface="Quicksand"/>
                        <a:sym typeface="Quicksand"/>
                      </a:endParaRPr>
                    </a:p>
                  </a:txBody>
                  <a:tcPr marL="63500" marR="63500" marT="63500" marB="635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p:nvPr/>
        </p:nvSpPr>
        <p:spPr>
          <a:xfrm>
            <a:off x="1523313" y="4528908"/>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62" name="Google Shape;62;p14"/>
          <p:cNvSpPr/>
          <p:nvPr/>
        </p:nvSpPr>
        <p:spPr>
          <a:xfrm>
            <a:off x="995151" y="4528908"/>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cxnSp>
        <p:nvCxnSpPr>
          <p:cNvPr id="63" name="Google Shape;63;p14"/>
          <p:cNvCxnSpPr/>
          <p:nvPr/>
        </p:nvCxnSpPr>
        <p:spPr>
          <a:xfrm>
            <a:off x="1115681" y="3007077"/>
            <a:ext cx="5580000" cy="0"/>
          </a:xfrm>
          <a:prstGeom prst="straightConnector1">
            <a:avLst/>
          </a:prstGeom>
          <a:noFill/>
          <a:ln w="9525" cap="flat" cmpd="sng">
            <a:solidFill>
              <a:srgbClr val="B7B7B7"/>
            </a:solidFill>
            <a:prstDash val="dot"/>
            <a:round/>
            <a:headEnd type="none" w="med" len="med"/>
            <a:tailEnd type="none" w="med" len="med"/>
          </a:ln>
        </p:spPr>
      </p:cxnSp>
      <p:cxnSp>
        <p:nvCxnSpPr>
          <p:cNvPr id="64" name="Google Shape;64;p14"/>
          <p:cNvCxnSpPr/>
          <p:nvPr/>
        </p:nvCxnSpPr>
        <p:spPr>
          <a:xfrm>
            <a:off x="1115681" y="3438177"/>
            <a:ext cx="5580000" cy="0"/>
          </a:xfrm>
          <a:prstGeom prst="straightConnector1">
            <a:avLst/>
          </a:prstGeom>
          <a:noFill/>
          <a:ln w="9525" cap="flat" cmpd="sng">
            <a:solidFill>
              <a:srgbClr val="B7B7B7"/>
            </a:solidFill>
            <a:prstDash val="dot"/>
            <a:round/>
            <a:headEnd type="none" w="med" len="med"/>
            <a:tailEnd type="none" w="med" len="med"/>
          </a:ln>
        </p:spPr>
      </p:cxnSp>
      <p:cxnSp>
        <p:nvCxnSpPr>
          <p:cNvPr id="65" name="Google Shape;65;p14"/>
          <p:cNvCxnSpPr/>
          <p:nvPr/>
        </p:nvCxnSpPr>
        <p:spPr>
          <a:xfrm>
            <a:off x="1115681" y="3869277"/>
            <a:ext cx="5580000" cy="0"/>
          </a:xfrm>
          <a:prstGeom prst="straightConnector1">
            <a:avLst/>
          </a:prstGeom>
          <a:noFill/>
          <a:ln w="9525" cap="flat" cmpd="sng">
            <a:solidFill>
              <a:srgbClr val="B7B7B7"/>
            </a:solidFill>
            <a:prstDash val="dot"/>
            <a:round/>
            <a:headEnd type="none" w="med" len="med"/>
            <a:tailEnd type="none" w="med" len="med"/>
          </a:ln>
        </p:spPr>
      </p:cxnSp>
      <p:cxnSp>
        <p:nvCxnSpPr>
          <p:cNvPr id="66" name="Google Shape;66;p14"/>
          <p:cNvCxnSpPr/>
          <p:nvPr/>
        </p:nvCxnSpPr>
        <p:spPr>
          <a:xfrm>
            <a:off x="3232928"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67" name="Google Shape;67;p14"/>
          <p:cNvCxnSpPr/>
          <p:nvPr/>
        </p:nvCxnSpPr>
        <p:spPr>
          <a:xfrm>
            <a:off x="2704877"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68" name="Google Shape;68;p14"/>
          <p:cNvCxnSpPr/>
          <p:nvPr/>
        </p:nvCxnSpPr>
        <p:spPr>
          <a:xfrm>
            <a:off x="2176826"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69" name="Google Shape;69;p14"/>
          <p:cNvCxnSpPr/>
          <p:nvPr/>
        </p:nvCxnSpPr>
        <p:spPr>
          <a:xfrm>
            <a:off x="1648776"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0" name="Google Shape;70;p14"/>
          <p:cNvCxnSpPr/>
          <p:nvPr/>
        </p:nvCxnSpPr>
        <p:spPr>
          <a:xfrm>
            <a:off x="4817080"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1" name="Google Shape;71;p14"/>
          <p:cNvCxnSpPr/>
          <p:nvPr/>
        </p:nvCxnSpPr>
        <p:spPr>
          <a:xfrm>
            <a:off x="4289029"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2" name="Google Shape;72;p14"/>
          <p:cNvCxnSpPr/>
          <p:nvPr/>
        </p:nvCxnSpPr>
        <p:spPr>
          <a:xfrm>
            <a:off x="3760978"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3" name="Google Shape;73;p14"/>
          <p:cNvCxnSpPr/>
          <p:nvPr/>
        </p:nvCxnSpPr>
        <p:spPr>
          <a:xfrm>
            <a:off x="6401232"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4" name="Google Shape;74;p14"/>
          <p:cNvCxnSpPr/>
          <p:nvPr/>
        </p:nvCxnSpPr>
        <p:spPr>
          <a:xfrm>
            <a:off x="5873181" y="2575977"/>
            <a:ext cx="0" cy="1706700"/>
          </a:xfrm>
          <a:prstGeom prst="straightConnector1">
            <a:avLst/>
          </a:prstGeom>
          <a:noFill/>
          <a:ln w="9525" cap="flat" cmpd="sng">
            <a:solidFill>
              <a:srgbClr val="B7B7B7"/>
            </a:solidFill>
            <a:prstDash val="dot"/>
            <a:round/>
            <a:headEnd type="none" w="med" len="med"/>
            <a:tailEnd type="none" w="med" len="med"/>
          </a:ln>
        </p:spPr>
      </p:cxnSp>
      <p:cxnSp>
        <p:nvCxnSpPr>
          <p:cNvPr id="75" name="Google Shape;75;p14"/>
          <p:cNvCxnSpPr/>
          <p:nvPr/>
        </p:nvCxnSpPr>
        <p:spPr>
          <a:xfrm>
            <a:off x="5345130" y="2575977"/>
            <a:ext cx="0" cy="1706700"/>
          </a:xfrm>
          <a:prstGeom prst="straightConnector1">
            <a:avLst/>
          </a:prstGeom>
          <a:noFill/>
          <a:ln w="9525" cap="flat" cmpd="sng">
            <a:solidFill>
              <a:srgbClr val="B7B7B7"/>
            </a:solidFill>
            <a:prstDash val="dot"/>
            <a:round/>
            <a:headEnd type="none" w="med" len="med"/>
            <a:tailEnd type="none" w="med" len="med"/>
          </a:ln>
        </p:spPr>
      </p:cxnSp>
      <p:sp>
        <p:nvSpPr>
          <p:cNvPr id="76" name="Google Shape;76;p14"/>
          <p:cNvSpPr txBox="1"/>
          <p:nvPr/>
        </p:nvSpPr>
        <p:spPr>
          <a:xfrm>
            <a:off x="716803" y="3120627"/>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77" name="Google Shape;77;p14"/>
          <p:cNvSpPr txBox="1"/>
          <p:nvPr/>
        </p:nvSpPr>
        <p:spPr>
          <a:xfrm>
            <a:off x="716803" y="2689527"/>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a:t>
            </a:r>
            <a:endParaRPr sz="1000">
              <a:latin typeface="Roboto Mono"/>
              <a:ea typeface="Roboto Mono"/>
              <a:cs typeface="Roboto Mono"/>
              <a:sym typeface="Roboto Mono"/>
            </a:endParaRPr>
          </a:p>
        </p:txBody>
      </p:sp>
      <p:sp>
        <p:nvSpPr>
          <p:cNvPr id="78" name="Google Shape;78;p14"/>
          <p:cNvSpPr txBox="1"/>
          <p:nvPr/>
        </p:nvSpPr>
        <p:spPr>
          <a:xfrm>
            <a:off x="1528927"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01</a:t>
            </a:r>
            <a:endParaRPr sz="1000">
              <a:latin typeface="Quicksand"/>
              <a:ea typeface="Quicksand"/>
              <a:cs typeface="Quicksand"/>
              <a:sym typeface="Quicksand"/>
            </a:endParaRPr>
          </a:p>
        </p:txBody>
      </p:sp>
      <p:sp>
        <p:nvSpPr>
          <p:cNvPr id="79" name="Google Shape;79;p14"/>
          <p:cNvSpPr txBox="1"/>
          <p:nvPr/>
        </p:nvSpPr>
        <p:spPr>
          <a:xfrm>
            <a:off x="2057629"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02</a:t>
            </a:r>
            <a:endParaRPr sz="1000">
              <a:latin typeface="Quicksand"/>
              <a:ea typeface="Quicksand"/>
              <a:cs typeface="Quicksand"/>
              <a:sym typeface="Quicksand"/>
            </a:endParaRPr>
          </a:p>
        </p:txBody>
      </p:sp>
      <p:sp>
        <p:nvSpPr>
          <p:cNvPr id="80" name="Google Shape;80;p14"/>
          <p:cNvSpPr txBox="1"/>
          <p:nvPr/>
        </p:nvSpPr>
        <p:spPr>
          <a:xfrm>
            <a:off x="2586332"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03</a:t>
            </a:r>
            <a:endParaRPr sz="1000">
              <a:latin typeface="Quicksand"/>
              <a:ea typeface="Quicksand"/>
              <a:cs typeface="Quicksand"/>
              <a:sym typeface="Quicksand"/>
            </a:endParaRPr>
          </a:p>
        </p:txBody>
      </p:sp>
      <p:sp>
        <p:nvSpPr>
          <p:cNvPr id="81" name="Google Shape;81;p14"/>
          <p:cNvSpPr txBox="1"/>
          <p:nvPr/>
        </p:nvSpPr>
        <p:spPr>
          <a:xfrm>
            <a:off x="3115033"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04</a:t>
            </a:r>
            <a:endParaRPr sz="1000">
              <a:latin typeface="Quicksand"/>
              <a:ea typeface="Quicksand"/>
              <a:cs typeface="Quicksand"/>
              <a:sym typeface="Quicksand"/>
            </a:endParaRPr>
          </a:p>
        </p:txBody>
      </p:sp>
      <p:sp>
        <p:nvSpPr>
          <p:cNvPr id="82" name="Google Shape;82;p14"/>
          <p:cNvSpPr txBox="1"/>
          <p:nvPr/>
        </p:nvSpPr>
        <p:spPr>
          <a:xfrm>
            <a:off x="3643737"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05</a:t>
            </a:r>
            <a:endParaRPr sz="1000">
              <a:latin typeface="Quicksand"/>
              <a:ea typeface="Quicksand"/>
              <a:cs typeface="Quicksand"/>
              <a:sym typeface="Quicksand"/>
            </a:endParaRPr>
          </a:p>
        </p:txBody>
      </p:sp>
      <p:sp>
        <p:nvSpPr>
          <p:cNvPr id="83" name="Google Shape;83;p14"/>
          <p:cNvSpPr txBox="1"/>
          <p:nvPr/>
        </p:nvSpPr>
        <p:spPr>
          <a:xfrm>
            <a:off x="4172438"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06</a:t>
            </a:r>
            <a:endParaRPr sz="1000">
              <a:latin typeface="Quicksand"/>
              <a:ea typeface="Quicksand"/>
              <a:cs typeface="Quicksand"/>
              <a:sym typeface="Quicksand"/>
            </a:endParaRPr>
          </a:p>
        </p:txBody>
      </p:sp>
      <p:sp>
        <p:nvSpPr>
          <p:cNvPr id="84" name="Google Shape;84;p14"/>
          <p:cNvSpPr txBox="1"/>
          <p:nvPr/>
        </p:nvSpPr>
        <p:spPr>
          <a:xfrm>
            <a:off x="4701140"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07</a:t>
            </a:r>
            <a:endParaRPr sz="1000">
              <a:latin typeface="Quicksand"/>
              <a:ea typeface="Quicksand"/>
              <a:cs typeface="Quicksand"/>
              <a:sym typeface="Quicksand"/>
            </a:endParaRPr>
          </a:p>
        </p:txBody>
      </p:sp>
      <p:sp>
        <p:nvSpPr>
          <p:cNvPr id="85" name="Google Shape;85;p14"/>
          <p:cNvSpPr txBox="1"/>
          <p:nvPr/>
        </p:nvSpPr>
        <p:spPr>
          <a:xfrm>
            <a:off x="5229843"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08</a:t>
            </a:r>
            <a:endParaRPr sz="1000">
              <a:latin typeface="Quicksand"/>
              <a:ea typeface="Quicksand"/>
              <a:cs typeface="Quicksand"/>
              <a:sym typeface="Quicksand"/>
            </a:endParaRPr>
          </a:p>
        </p:txBody>
      </p:sp>
      <p:sp>
        <p:nvSpPr>
          <p:cNvPr id="86" name="Google Shape;86;p14"/>
          <p:cNvSpPr txBox="1"/>
          <p:nvPr/>
        </p:nvSpPr>
        <p:spPr>
          <a:xfrm>
            <a:off x="5758544" y="4318750"/>
            <a:ext cx="236100" cy="162000"/>
          </a:xfrm>
          <a:prstGeom prst="rect">
            <a:avLst/>
          </a:prstGeom>
          <a:noFill/>
          <a:ln>
            <a:noFill/>
          </a:ln>
        </p:spPr>
        <p:txBody>
          <a:bodyPr spcFirstLastPara="1" wrap="square" lIns="0" tIns="0" rIns="0" bIns="0" anchor="ctr" anchorCtr="0">
            <a:noAutofit/>
          </a:bodyPr>
          <a:lstStyle/>
          <a:p>
            <a:pPr algn="ctr"/>
            <a:r>
              <a:rPr lang="en-GB" sz="1000" dirty="0">
                <a:latin typeface="Quicksand"/>
                <a:ea typeface="Quicksand"/>
                <a:cs typeface="Quicksand"/>
                <a:sym typeface="Quicksand"/>
              </a:rPr>
              <a:t>09</a:t>
            </a:r>
            <a:endParaRPr sz="1000" dirty="0">
              <a:latin typeface="Quicksand"/>
              <a:ea typeface="Quicksand"/>
              <a:cs typeface="Quicksand"/>
              <a:sym typeface="Quicksand"/>
            </a:endParaRPr>
          </a:p>
        </p:txBody>
      </p:sp>
      <p:sp>
        <p:nvSpPr>
          <p:cNvPr id="87" name="Google Shape;87;p14"/>
          <p:cNvSpPr txBox="1"/>
          <p:nvPr/>
        </p:nvSpPr>
        <p:spPr>
          <a:xfrm>
            <a:off x="6287246"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10</a:t>
            </a:r>
            <a:endParaRPr sz="1000">
              <a:latin typeface="Quicksand"/>
              <a:ea typeface="Quicksand"/>
              <a:cs typeface="Quicksand"/>
              <a:sym typeface="Quicksand"/>
            </a:endParaRPr>
          </a:p>
        </p:txBody>
      </p:sp>
      <p:sp>
        <p:nvSpPr>
          <p:cNvPr id="88" name="Google Shape;88;p14"/>
          <p:cNvSpPr txBox="1"/>
          <p:nvPr/>
        </p:nvSpPr>
        <p:spPr>
          <a:xfrm>
            <a:off x="1000226" y="4318750"/>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00</a:t>
            </a:r>
            <a:endParaRPr sz="1000">
              <a:latin typeface="Quicksand"/>
              <a:ea typeface="Quicksand"/>
              <a:cs typeface="Quicksand"/>
              <a:sym typeface="Quicksand"/>
            </a:endParaRPr>
          </a:p>
        </p:txBody>
      </p:sp>
      <p:sp>
        <p:nvSpPr>
          <p:cNvPr id="89" name="Google Shape;89;p14"/>
          <p:cNvSpPr txBox="1"/>
          <p:nvPr/>
        </p:nvSpPr>
        <p:spPr>
          <a:xfrm rot="-5400000">
            <a:off x="162013" y="3281482"/>
            <a:ext cx="857400" cy="342900"/>
          </a:xfrm>
          <a:prstGeom prst="rect">
            <a:avLst/>
          </a:prstGeom>
          <a:noFill/>
          <a:ln>
            <a:noFill/>
          </a:ln>
        </p:spPr>
        <p:txBody>
          <a:bodyPr spcFirstLastPara="1" wrap="square" lIns="91425" tIns="91425" rIns="91425" bIns="91425" anchor="ctr" anchorCtr="0">
            <a:noAutofit/>
          </a:bodyPr>
          <a:lstStyle/>
          <a:p>
            <a:pPr algn="ctr"/>
            <a:r>
              <a:rPr lang="en-GB" sz="1000">
                <a:latin typeface="Quicksand"/>
                <a:ea typeface="Quicksand"/>
                <a:cs typeface="Quicksand"/>
                <a:sym typeface="Quicksand"/>
              </a:rPr>
              <a:t>altitude</a:t>
            </a:r>
            <a:endParaRPr sz="1000">
              <a:latin typeface="Quicksand"/>
              <a:ea typeface="Quicksand"/>
              <a:cs typeface="Quicksand"/>
              <a:sym typeface="Quicksand"/>
            </a:endParaRPr>
          </a:p>
        </p:txBody>
      </p:sp>
      <p:cxnSp>
        <p:nvCxnSpPr>
          <p:cNvPr id="90" name="Google Shape;90;p14"/>
          <p:cNvCxnSpPr/>
          <p:nvPr/>
        </p:nvCxnSpPr>
        <p:spPr>
          <a:xfrm>
            <a:off x="1115681" y="2575977"/>
            <a:ext cx="5580000" cy="0"/>
          </a:xfrm>
          <a:prstGeom prst="straightConnector1">
            <a:avLst/>
          </a:prstGeom>
          <a:noFill/>
          <a:ln w="9525" cap="flat" cmpd="sng">
            <a:solidFill>
              <a:srgbClr val="B7B7B7"/>
            </a:solidFill>
            <a:prstDash val="dot"/>
            <a:round/>
            <a:headEnd type="none" w="med" len="med"/>
            <a:tailEnd type="none" w="med" len="med"/>
          </a:ln>
        </p:spPr>
      </p:cxnSp>
      <p:sp>
        <p:nvSpPr>
          <p:cNvPr id="91" name="Google Shape;91;p14"/>
          <p:cNvSpPr txBox="1"/>
          <p:nvPr/>
        </p:nvSpPr>
        <p:spPr>
          <a:xfrm>
            <a:off x="716803" y="3551727"/>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a:t>
            </a:r>
            <a:endParaRPr sz="1000">
              <a:latin typeface="Roboto Mono"/>
              <a:ea typeface="Roboto Mono"/>
              <a:cs typeface="Roboto Mono"/>
              <a:sym typeface="Roboto Mono"/>
            </a:endParaRPr>
          </a:p>
        </p:txBody>
      </p:sp>
      <p:sp>
        <p:nvSpPr>
          <p:cNvPr id="92" name="Google Shape;92;p14"/>
          <p:cNvSpPr txBox="1"/>
          <p:nvPr/>
        </p:nvSpPr>
        <p:spPr>
          <a:xfrm>
            <a:off x="716803" y="3982827"/>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a:t>
            </a:r>
            <a:endParaRPr sz="1000">
              <a:latin typeface="Roboto Mono"/>
              <a:ea typeface="Roboto Mono"/>
              <a:cs typeface="Roboto Mono"/>
              <a:sym typeface="Roboto Mono"/>
            </a:endParaRPr>
          </a:p>
        </p:txBody>
      </p:sp>
      <p:sp>
        <p:nvSpPr>
          <p:cNvPr id="93" name="Google Shape;93;p14"/>
          <p:cNvSpPr/>
          <p:nvPr/>
        </p:nvSpPr>
        <p:spPr>
          <a:xfrm rot="5400000">
            <a:off x="254925" y="3438177"/>
            <a:ext cx="1728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94" name="Google Shape;94;p14"/>
          <p:cNvSpPr/>
          <p:nvPr/>
        </p:nvSpPr>
        <p:spPr>
          <a:xfrm>
            <a:off x="1117148" y="4300377"/>
            <a:ext cx="5760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95" name="Google Shape;95;p14"/>
          <p:cNvSpPr txBox="1"/>
          <p:nvPr/>
        </p:nvSpPr>
        <p:spPr>
          <a:xfrm>
            <a:off x="965463" y="4518395"/>
            <a:ext cx="314100" cy="204000"/>
          </a:xfrm>
          <a:prstGeom prst="rect">
            <a:avLst/>
          </a:prstGeom>
          <a:noFill/>
          <a:ln>
            <a:noFill/>
          </a:ln>
        </p:spPr>
        <p:txBody>
          <a:bodyPr spcFirstLastPara="1" wrap="square" lIns="0" tIns="0" rIns="0" bIns="0" anchor="ctr" anchorCtr="0">
            <a:noAutofit/>
          </a:bodyPr>
          <a:lstStyle/>
          <a:p>
            <a:pPr algn="ctr"/>
            <a:r>
              <a:rPr lang="en-GB" sz="1000" dirty="0">
                <a:latin typeface="Roboto Mono"/>
                <a:ea typeface="Roboto Mono"/>
                <a:cs typeface="Roboto Mono"/>
                <a:sym typeface="Roboto Mono"/>
              </a:rPr>
              <a:t>01</a:t>
            </a:r>
            <a:endParaRPr sz="1000" dirty="0">
              <a:latin typeface="Roboto Mono"/>
              <a:ea typeface="Roboto Mono"/>
              <a:cs typeface="Roboto Mono"/>
              <a:sym typeface="Roboto Mono"/>
            </a:endParaRPr>
          </a:p>
        </p:txBody>
      </p:sp>
      <p:sp>
        <p:nvSpPr>
          <p:cNvPr id="96" name="Google Shape;96;p14"/>
          <p:cNvSpPr txBox="1"/>
          <p:nvPr/>
        </p:nvSpPr>
        <p:spPr>
          <a:xfrm>
            <a:off x="1935893"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10</a:t>
            </a:r>
            <a:endParaRPr sz="1000">
              <a:latin typeface="Roboto Mono" panose="00000009000000000000" pitchFamily="49" charset="0"/>
              <a:ea typeface="Roboto Mono" panose="00000009000000000000" pitchFamily="49" charset="0"/>
              <a:cs typeface="Roboto Mono"/>
              <a:sym typeface="Roboto Mono"/>
            </a:endParaRPr>
          </a:p>
        </p:txBody>
      </p:sp>
      <p:sp>
        <p:nvSpPr>
          <p:cNvPr id="97" name="Google Shape;97;p14"/>
          <p:cNvSpPr txBox="1"/>
          <p:nvPr/>
        </p:nvSpPr>
        <p:spPr>
          <a:xfrm>
            <a:off x="2999388"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10</a:t>
            </a:r>
            <a:endParaRPr sz="1000">
              <a:latin typeface="Roboto Mono" panose="00000009000000000000" pitchFamily="49" charset="0"/>
              <a:ea typeface="Roboto Mono" panose="00000009000000000000" pitchFamily="49" charset="0"/>
              <a:cs typeface="Roboto Mono"/>
              <a:sym typeface="Roboto Mono"/>
            </a:endParaRPr>
          </a:p>
        </p:txBody>
      </p:sp>
      <p:sp>
        <p:nvSpPr>
          <p:cNvPr id="98" name="Google Shape;98;p14"/>
          <p:cNvSpPr txBox="1"/>
          <p:nvPr/>
        </p:nvSpPr>
        <p:spPr>
          <a:xfrm>
            <a:off x="3520376"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11</a:t>
            </a:r>
            <a:endParaRPr sz="1000">
              <a:latin typeface="Roboto Mono" panose="00000009000000000000" pitchFamily="49" charset="0"/>
              <a:ea typeface="Roboto Mono" panose="00000009000000000000" pitchFamily="49" charset="0"/>
              <a:cs typeface="Roboto Mono"/>
              <a:sym typeface="Roboto Mono"/>
            </a:endParaRPr>
          </a:p>
        </p:txBody>
      </p:sp>
      <p:sp>
        <p:nvSpPr>
          <p:cNvPr id="99" name="Google Shape;99;p14"/>
          <p:cNvSpPr txBox="1"/>
          <p:nvPr/>
        </p:nvSpPr>
        <p:spPr>
          <a:xfrm>
            <a:off x="4048538"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10</a:t>
            </a:r>
            <a:endParaRPr sz="1000">
              <a:latin typeface="Roboto Mono" panose="00000009000000000000" pitchFamily="49" charset="0"/>
              <a:ea typeface="Roboto Mono" panose="00000009000000000000" pitchFamily="49" charset="0"/>
              <a:cs typeface="Roboto Mono"/>
              <a:sym typeface="Roboto Mono"/>
            </a:endParaRPr>
          </a:p>
        </p:txBody>
      </p:sp>
      <p:sp>
        <p:nvSpPr>
          <p:cNvPr id="100" name="Google Shape;100;p14"/>
          <p:cNvSpPr txBox="1"/>
          <p:nvPr/>
        </p:nvSpPr>
        <p:spPr>
          <a:xfrm>
            <a:off x="4576699"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10</a:t>
            </a:r>
            <a:endParaRPr sz="1000">
              <a:latin typeface="Roboto Mono" panose="00000009000000000000" pitchFamily="49" charset="0"/>
              <a:ea typeface="Roboto Mono" panose="00000009000000000000" pitchFamily="49" charset="0"/>
              <a:cs typeface="Roboto Mono"/>
              <a:sym typeface="Roboto Mono"/>
            </a:endParaRPr>
          </a:p>
        </p:txBody>
      </p:sp>
      <p:sp>
        <p:nvSpPr>
          <p:cNvPr id="101" name="Google Shape;101;p14"/>
          <p:cNvSpPr txBox="1"/>
          <p:nvPr/>
        </p:nvSpPr>
        <p:spPr>
          <a:xfrm>
            <a:off x="5104860"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01</a:t>
            </a:r>
            <a:endParaRPr sz="1000">
              <a:latin typeface="Roboto Mono" panose="00000009000000000000" pitchFamily="49" charset="0"/>
              <a:ea typeface="Roboto Mono" panose="00000009000000000000" pitchFamily="49" charset="0"/>
              <a:cs typeface="Roboto Mono"/>
              <a:sym typeface="Roboto Mono"/>
            </a:endParaRPr>
          </a:p>
        </p:txBody>
      </p:sp>
      <p:sp>
        <p:nvSpPr>
          <p:cNvPr id="102" name="Google Shape;102;p14"/>
          <p:cNvSpPr txBox="1"/>
          <p:nvPr/>
        </p:nvSpPr>
        <p:spPr>
          <a:xfrm>
            <a:off x="5633022"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01</a:t>
            </a:r>
            <a:endParaRPr sz="1000">
              <a:latin typeface="Roboto Mono" panose="00000009000000000000" pitchFamily="49" charset="0"/>
              <a:ea typeface="Roboto Mono" panose="00000009000000000000" pitchFamily="49" charset="0"/>
              <a:cs typeface="Roboto Mono"/>
              <a:sym typeface="Roboto Mono"/>
            </a:endParaRPr>
          </a:p>
        </p:txBody>
      </p:sp>
      <p:sp>
        <p:nvSpPr>
          <p:cNvPr id="103" name="Google Shape;103;p14"/>
          <p:cNvSpPr txBox="1"/>
          <p:nvPr/>
        </p:nvSpPr>
        <p:spPr>
          <a:xfrm>
            <a:off x="6161184"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00</a:t>
            </a:r>
            <a:endParaRPr sz="1000">
              <a:latin typeface="Roboto Mono" panose="00000009000000000000" pitchFamily="49" charset="0"/>
              <a:ea typeface="Roboto Mono" panose="00000009000000000000" pitchFamily="49" charset="0"/>
              <a:cs typeface="Roboto Mono"/>
              <a:sym typeface="Roboto Mono"/>
            </a:endParaRPr>
          </a:p>
        </p:txBody>
      </p:sp>
      <p:sp>
        <p:nvSpPr>
          <p:cNvPr id="104" name="Google Shape;104;p14"/>
          <p:cNvSpPr txBox="1"/>
          <p:nvPr/>
        </p:nvSpPr>
        <p:spPr>
          <a:xfrm>
            <a:off x="1493624" y="4518395"/>
            <a:ext cx="314100" cy="204000"/>
          </a:xfrm>
          <a:prstGeom prst="rect">
            <a:avLst/>
          </a:prstGeom>
          <a:noFill/>
          <a:ln>
            <a:noFill/>
          </a:ln>
        </p:spPr>
        <p:txBody>
          <a:bodyPr spcFirstLastPara="1" wrap="square" lIns="0" tIns="0" rIns="0" bIns="0" anchor="ctr" anchorCtr="0">
            <a:noAutofit/>
          </a:bodyPr>
          <a:lstStyle/>
          <a:p>
            <a:pPr algn="ctr"/>
            <a:r>
              <a:rPr lang="en-GB" sz="1000" dirty="0">
                <a:latin typeface="Roboto Mono"/>
                <a:ea typeface="Roboto Mono"/>
                <a:cs typeface="Roboto Mono"/>
                <a:sym typeface="Roboto Mono"/>
              </a:rPr>
              <a:t>10</a:t>
            </a:r>
            <a:endParaRPr sz="1000" dirty="0">
              <a:latin typeface="Roboto Mono"/>
              <a:ea typeface="Roboto Mono"/>
              <a:cs typeface="Roboto Mono"/>
              <a:sym typeface="Roboto Mono"/>
            </a:endParaRPr>
          </a:p>
        </p:txBody>
      </p:sp>
      <p:sp>
        <p:nvSpPr>
          <p:cNvPr id="105" name="Google Shape;105;p14"/>
          <p:cNvSpPr txBox="1"/>
          <p:nvPr/>
        </p:nvSpPr>
        <p:spPr>
          <a:xfrm>
            <a:off x="2464055" y="4518395"/>
            <a:ext cx="466158" cy="204000"/>
          </a:xfrm>
          <a:prstGeom prst="rect">
            <a:avLst/>
          </a:prstGeom>
          <a:noFill/>
          <a:ln>
            <a:noFill/>
          </a:ln>
        </p:spPr>
        <p:txBody>
          <a:bodyPr spcFirstLastPara="1" wrap="square" lIns="0" tIns="0" rIns="0" bIns="0" anchor="ctr" anchorCtr="0">
            <a:noAutofit/>
          </a:bodyPr>
          <a:lstStyle/>
          <a:p>
            <a:pPr algn="ctr"/>
            <a:r>
              <a:rPr lang="en-GB" sz="1000">
                <a:latin typeface="Roboto Mono" panose="00000009000000000000" pitchFamily="49" charset="0"/>
                <a:ea typeface="Roboto Mono" panose="00000009000000000000" pitchFamily="49" charset="0"/>
                <a:cs typeface="Roboto Mono"/>
                <a:sym typeface="Roboto Mono"/>
              </a:rPr>
              <a:t>10</a:t>
            </a:r>
            <a:endParaRPr sz="1000">
              <a:latin typeface="Roboto Mono" panose="00000009000000000000" pitchFamily="49" charset="0"/>
              <a:ea typeface="Roboto Mono" panose="00000009000000000000" pitchFamily="49" charset="0"/>
              <a:cs typeface="Roboto Mono"/>
              <a:sym typeface="Roboto Mono"/>
            </a:endParaRPr>
          </a:p>
        </p:txBody>
      </p:sp>
      <p:sp>
        <p:nvSpPr>
          <p:cNvPr id="106" name="Google Shape;106;p14"/>
          <p:cNvSpPr txBox="1"/>
          <p:nvPr/>
        </p:nvSpPr>
        <p:spPr>
          <a:xfrm>
            <a:off x="6592026" y="4318763"/>
            <a:ext cx="5487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hours</a:t>
            </a:r>
            <a:endParaRPr sz="1000">
              <a:latin typeface="Quicksand"/>
              <a:ea typeface="Quicksand"/>
              <a:cs typeface="Quicksand"/>
              <a:sym typeface="Quicksand"/>
            </a:endParaRPr>
          </a:p>
        </p:txBody>
      </p:sp>
      <p:sp>
        <p:nvSpPr>
          <p:cNvPr id="107" name="Google Shape;107;p14"/>
          <p:cNvSpPr/>
          <p:nvPr/>
        </p:nvSpPr>
        <p:spPr>
          <a:xfrm>
            <a:off x="1118839" y="2684021"/>
            <a:ext cx="5293375" cy="1399500"/>
          </a:xfrm>
          <a:custGeom>
            <a:avLst/>
            <a:gdLst/>
            <a:ahLst/>
            <a:cxnLst/>
            <a:rect l="l" t="t" r="r" b="b"/>
            <a:pathLst>
              <a:path w="211735" h="55980" extrusionOk="0">
                <a:moveTo>
                  <a:pt x="0" y="36198"/>
                </a:moveTo>
                <a:cubicBezTo>
                  <a:pt x="953" y="35998"/>
                  <a:pt x="3159" y="36273"/>
                  <a:pt x="5715" y="34995"/>
                </a:cubicBezTo>
                <a:cubicBezTo>
                  <a:pt x="8272" y="33717"/>
                  <a:pt x="12682" y="30534"/>
                  <a:pt x="15339" y="28529"/>
                </a:cubicBezTo>
                <a:cubicBezTo>
                  <a:pt x="17996" y="26524"/>
                  <a:pt x="19876" y="24619"/>
                  <a:pt x="21655" y="22965"/>
                </a:cubicBezTo>
                <a:cubicBezTo>
                  <a:pt x="23435" y="21311"/>
                  <a:pt x="23911" y="19156"/>
                  <a:pt x="26016" y="18604"/>
                </a:cubicBezTo>
                <a:cubicBezTo>
                  <a:pt x="28121" y="18053"/>
                  <a:pt x="31279" y="19280"/>
                  <a:pt x="34287" y="19656"/>
                </a:cubicBezTo>
                <a:cubicBezTo>
                  <a:pt x="37295" y="20032"/>
                  <a:pt x="41806" y="20258"/>
                  <a:pt x="44062" y="20859"/>
                </a:cubicBezTo>
                <a:cubicBezTo>
                  <a:pt x="46318" y="21461"/>
                  <a:pt x="46794" y="22588"/>
                  <a:pt x="47821" y="23265"/>
                </a:cubicBezTo>
                <a:cubicBezTo>
                  <a:pt x="48849" y="23942"/>
                  <a:pt x="49124" y="24819"/>
                  <a:pt x="50227" y="24919"/>
                </a:cubicBezTo>
                <a:cubicBezTo>
                  <a:pt x="51330" y="25019"/>
                  <a:pt x="52684" y="23566"/>
                  <a:pt x="54438" y="23867"/>
                </a:cubicBezTo>
                <a:cubicBezTo>
                  <a:pt x="56193" y="24168"/>
                  <a:pt x="58674" y="26699"/>
                  <a:pt x="60754" y="26724"/>
                </a:cubicBezTo>
                <a:cubicBezTo>
                  <a:pt x="62834" y="26749"/>
                  <a:pt x="65140" y="25170"/>
                  <a:pt x="66919" y="24017"/>
                </a:cubicBezTo>
                <a:cubicBezTo>
                  <a:pt x="68699" y="22864"/>
                  <a:pt x="69852" y="21110"/>
                  <a:pt x="71431" y="19807"/>
                </a:cubicBezTo>
                <a:cubicBezTo>
                  <a:pt x="73010" y="18504"/>
                  <a:pt x="74839" y="16723"/>
                  <a:pt x="76393" y="16197"/>
                </a:cubicBezTo>
                <a:cubicBezTo>
                  <a:pt x="77947" y="15671"/>
                  <a:pt x="78924" y="17050"/>
                  <a:pt x="80754" y="16649"/>
                </a:cubicBezTo>
                <a:cubicBezTo>
                  <a:pt x="82584" y="16248"/>
                  <a:pt x="85441" y="15521"/>
                  <a:pt x="87371" y="13791"/>
                </a:cubicBezTo>
                <a:cubicBezTo>
                  <a:pt x="89301" y="12062"/>
                  <a:pt x="90930" y="8377"/>
                  <a:pt x="92333" y="6272"/>
                </a:cubicBezTo>
                <a:cubicBezTo>
                  <a:pt x="93737" y="4167"/>
                  <a:pt x="94990" y="2187"/>
                  <a:pt x="95792" y="1159"/>
                </a:cubicBezTo>
                <a:cubicBezTo>
                  <a:pt x="96594" y="132"/>
                  <a:pt x="96620" y="107"/>
                  <a:pt x="97146" y="107"/>
                </a:cubicBezTo>
                <a:cubicBezTo>
                  <a:pt x="97672" y="107"/>
                  <a:pt x="98023" y="-320"/>
                  <a:pt x="98950" y="1159"/>
                </a:cubicBezTo>
                <a:cubicBezTo>
                  <a:pt x="99877" y="2638"/>
                  <a:pt x="100429" y="6974"/>
                  <a:pt x="102710" y="8979"/>
                </a:cubicBezTo>
                <a:cubicBezTo>
                  <a:pt x="104991" y="10984"/>
                  <a:pt x="109878" y="11285"/>
                  <a:pt x="112635" y="13190"/>
                </a:cubicBezTo>
                <a:cubicBezTo>
                  <a:pt x="115392" y="15095"/>
                  <a:pt x="117296" y="18578"/>
                  <a:pt x="119251" y="20408"/>
                </a:cubicBezTo>
                <a:cubicBezTo>
                  <a:pt x="121206" y="22238"/>
                  <a:pt x="122710" y="23767"/>
                  <a:pt x="124364" y="24168"/>
                </a:cubicBezTo>
                <a:cubicBezTo>
                  <a:pt x="126018" y="24569"/>
                  <a:pt x="127723" y="22137"/>
                  <a:pt x="129177" y="22814"/>
                </a:cubicBezTo>
                <a:cubicBezTo>
                  <a:pt x="130631" y="23491"/>
                  <a:pt x="132084" y="26624"/>
                  <a:pt x="133086" y="28228"/>
                </a:cubicBezTo>
                <a:cubicBezTo>
                  <a:pt x="134089" y="29832"/>
                  <a:pt x="134089" y="31561"/>
                  <a:pt x="135192" y="32438"/>
                </a:cubicBezTo>
                <a:cubicBezTo>
                  <a:pt x="136295" y="33315"/>
                  <a:pt x="137698" y="34067"/>
                  <a:pt x="139703" y="33491"/>
                </a:cubicBezTo>
                <a:cubicBezTo>
                  <a:pt x="141708" y="32915"/>
                  <a:pt x="144816" y="30609"/>
                  <a:pt x="147222" y="28980"/>
                </a:cubicBezTo>
                <a:cubicBezTo>
                  <a:pt x="149628" y="27351"/>
                  <a:pt x="151458" y="23666"/>
                  <a:pt x="154140" y="23716"/>
                </a:cubicBezTo>
                <a:cubicBezTo>
                  <a:pt x="156822" y="23766"/>
                  <a:pt x="160230" y="27475"/>
                  <a:pt x="163313" y="29280"/>
                </a:cubicBezTo>
                <a:cubicBezTo>
                  <a:pt x="166396" y="31085"/>
                  <a:pt x="169704" y="32338"/>
                  <a:pt x="172636" y="34544"/>
                </a:cubicBezTo>
                <a:cubicBezTo>
                  <a:pt x="175568" y="36750"/>
                  <a:pt x="179002" y="40885"/>
                  <a:pt x="180907" y="42514"/>
                </a:cubicBezTo>
                <a:cubicBezTo>
                  <a:pt x="182812" y="44143"/>
                  <a:pt x="182035" y="43967"/>
                  <a:pt x="184065" y="44318"/>
                </a:cubicBezTo>
                <a:cubicBezTo>
                  <a:pt x="186095" y="44669"/>
                  <a:pt x="189203" y="42739"/>
                  <a:pt x="193088" y="44619"/>
                </a:cubicBezTo>
                <a:cubicBezTo>
                  <a:pt x="196973" y="46499"/>
                  <a:pt x="204266" y="54143"/>
                  <a:pt x="207374" y="55597"/>
                </a:cubicBezTo>
                <a:cubicBezTo>
                  <a:pt x="210482" y="57051"/>
                  <a:pt x="211008" y="53717"/>
                  <a:pt x="211735" y="53341"/>
                </a:cubicBezTo>
              </a:path>
            </a:pathLst>
          </a:custGeom>
          <a:noFill/>
          <a:ln w="9525" cap="flat" cmpd="sng">
            <a:solidFill>
              <a:srgbClr val="A61C00"/>
            </a:solidFill>
            <a:prstDash val="solid"/>
            <a:round/>
            <a:headEnd type="none" w="med" len="med"/>
            <a:tailEnd type="none" w="med" len="med"/>
          </a:ln>
        </p:spPr>
        <p:txBody>
          <a:bodyPr/>
          <a:lstStyle/>
          <a:p>
            <a:endParaRPr lang="en-GB"/>
          </a:p>
        </p:txBody>
      </p:sp>
      <p:sp>
        <p:nvSpPr>
          <p:cNvPr id="108" name="Google Shape;108;p14"/>
          <p:cNvSpPr/>
          <p:nvPr/>
        </p:nvSpPr>
        <p:spPr>
          <a:xfrm>
            <a:off x="6363697" y="3993693"/>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9" name="Google Shape;109;p14"/>
          <p:cNvSpPr/>
          <p:nvPr/>
        </p:nvSpPr>
        <p:spPr>
          <a:xfrm>
            <a:off x="1080897" y="3550030"/>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 name="Google Shape;110;p14"/>
          <p:cNvSpPr/>
          <p:nvPr/>
        </p:nvSpPr>
        <p:spPr>
          <a:xfrm>
            <a:off x="1609177" y="323369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 name="Google Shape;111;p14"/>
          <p:cNvSpPr/>
          <p:nvPr/>
        </p:nvSpPr>
        <p:spPr>
          <a:xfrm>
            <a:off x="2137457" y="315850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2" name="Google Shape;112;p14"/>
          <p:cNvSpPr/>
          <p:nvPr/>
        </p:nvSpPr>
        <p:spPr>
          <a:xfrm>
            <a:off x="2665737" y="3296614"/>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 name="Google Shape;113;p14"/>
          <p:cNvSpPr/>
          <p:nvPr/>
        </p:nvSpPr>
        <p:spPr>
          <a:xfrm>
            <a:off x="3194017" y="3032425"/>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4" name="Google Shape;114;p14"/>
          <p:cNvSpPr/>
          <p:nvPr/>
        </p:nvSpPr>
        <p:spPr>
          <a:xfrm>
            <a:off x="3722298" y="2907352"/>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5" name="Google Shape;115;p14"/>
          <p:cNvSpPr/>
          <p:nvPr/>
        </p:nvSpPr>
        <p:spPr>
          <a:xfrm>
            <a:off x="4250578" y="3231945"/>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6" name="Google Shape;116;p14"/>
          <p:cNvSpPr/>
          <p:nvPr/>
        </p:nvSpPr>
        <p:spPr>
          <a:xfrm>
            <a:off x="4778858" y="3353736"/>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7" name="Google Shape;117;p14"/>
          <p:cNvSpPr/>
          <p:nvPr/>
        </p:nvSpPr>
        <p:spPr>
          <a:xfrm>
            <a:off x="5307137" y="3455270"/>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8" name="Google Shape;118;p14"/>
          <p:cNvSpPr/>
          <p:nvPr/>
        </p:nvSpPr>
        <p:spPr>
          <a:xfrm>
            <a:off x="5835417" y="3745285"/>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9" name="Google Shape;119;p14"/>
          <p:cNvSpPr/>
          <p:nvPr/>
        </p:nvSpPr>
        <p:spPr>
          <a:xfrm>
            <a:off x="6207854"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0" name="Google Shape;120;p14"/>
          <p:cNvSpPr/>
          <p:nvPr/>
        </p:nvSpPr>
        <p:spPr>
          <a:xfrm>
            <a:off x="5679693"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1" name="Google Shape;121;p14"/>
          <p:cNvSpPr/>
          <p:nvPr/>
        </p:nvSpPr>
        <p:spPr>
          <a:xfrm>
            <a:off x="5151531"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dirty="0">
              <a:latin typeface="Roboto Mono" panose="00000009000000000000" pitchFamily="49" charset="0"/>
              <a:ea typeface="Roboto Mono" panose="00000009000000000000" pitchFamily="49" charset="0"/>
            </a:endParaRPr>
          </a:p>
        </p:txBody>
      </p:sp>
      <p:sp>
        <p:nvSpPr>
          <p:cNvPr id="122" name="Google Shape;122;p14"/>
          <p:cNvSpPr/>
          <p:nvPr/>
        </p:nvSpPr>
        <p:spPr>
          <a:xfrm>
            <a:off x="4623370"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3" name="Google Shape;123;p14"/>
          <p:cNvSpPr/>
          <p:nvPr/>
        </p:nvSpPr>
        <p:spPr>
          <a:xfrm>
            <a:off x="4095209"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4" name="Google Shape;124;p14"/>
          <p:cNvSpPr/>
          <p:nvPr/>
        </p:nvSpPr>
        <p:spPr>
          <a:xfrm>
            <a:off x="3567048"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5" name="Google Shape;125;p14"/>
          <p:cNvSpPr/>
          <p:nvPr/>
        </p:nvSpPr>
        <p:spPr>
          <a:xfrm>
            <a:off x="3038886"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6" name="Google Shape;126;p14"/>
          <p:cNvSpPr/>
          <p:nvPr/>
        </p:nvSpPr>
        <p:spPr>
          <a:xfrm>
            <a:off x="2510725"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a:latin typeface="Roboto Mono" panose="00000009000000000000" pitchFamily="49" charset="0"/>
              <a:ea typeface="Roboto Mono" panose="00000009000000000000" pitchFamily="49" charset="0"/>
            </a:endParaRPr>
          </a:p>
        </p:txBody>
      </p:sp>
      <p:sp>
        <p:nvSpPr>
          <p:cNvPr id="127" name="Google Shape;127;p14"/>
          <p:cNvSpPr/>
          <p:nvPr/>
        </p:nvSpPr>
        <p:spPr>
          <a:xfrm>
            <a:off x="1982564" y="4528908"/>
            <a:ext cx="373995"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sz="1000" dirty="0">
              <a:latin typeface="Roboto Mono" panose="00000009000000000000" pitchFamily="49" charset="0"/>
              <a:ea typeface="Roboto Mono" panose="00000009000000000000" pitchFamily="49" charset="0"/>
            </a:endParaRPr>
          </a:p>
        </p:txBody>
      </p:sp>
      <p:sp>
        <p:nvSpPr>
          <p:cNvPr id="128" name="Google Shape;128;p14"/>
          <p:cNvSpPr txBox="1"/>
          <p:nvPr/>
        </p:nvSpPr>
        <p:spPr>
          <a:xfrm>
            <a:off x="540000" y="540000"/>
            <a:ext cx="4137300" cy="438000"/>
          </a:xfrm>
          <a:prstGeom prst="rect">
            <a:avLst/>
          </a:prstGeom>
          <a:noFill/>
          <a:ln>
            <a:noFill/>
          </a:ln>
        </p:spPr>
        <p:txBody>
          <a:bodyPr spcFirstLastPara="1" wrap="square" lIns="0" tIns="0" rIns="91425" bIns="0" anchor="t" anchorCtr="0">
            <a:noAutofit/>
          </a:bodyPr>
          <a:lstStyle/>
          <a:p>
            <a:r>
              <a:rPr lang="en-GB" sz="2400" b="1">
                <a:solidFill>
                  <a:srgbClr val="5B5BA5"/>
                </a:solidFill>
                <a:latin typeface="Quicksand"/>
                <a:ea typeface="Quicksand"/>
                <a:cs typeface="Quicksand"/>
                <a:sym typeface="Quicksand"/>
              </a:rPr>
              <a:t>To digital</a:t>
            </a:r>
            <a:endParaRPr sz="2400" b="1">
              <a:solidFill>
                <a:srgbClr val="5B5BA5"/>
              </a:solidFill>
              <a:latin typeface="Quicksand"/>
              <a:ea typeface="Quicksand"/>
              <a:cs typeface="Quicksand"/>
              <a:sym typeface="Quicksand"/>
            </a:endParaRPr>
          </a:p>
        </p:txBody>
      </p:sp>
      <p:sp>
        <p:nvSpPr>
          <p:cNvPr id="129" name="Google Shape;129;p14"/>
          <p:cNvSpPr txBox="1"/>
          <p:nvPr/>
        </p:nvSpPr>
        <p:spPr>
          <a:xfrm>
            <a:off x="540000" y="1059000"/>
            <a:ext cx="3470100" cy="438000"/>
          </a:xfrm>
          <a:prstGeom prst="rect">
            <a:avLst/>
          </a:prstGeom>
          <a:noFill/>
          <a:ln>
            <a:noFill/>
          </a:ln>
        </p:spPr>
        <p:txBody>
          <a:bodyPr spcFirstLastPara="1" wrap="square" lIns="0" tIns="0" rIns="91425" bIns="0" anchor="t" anchorCtr="0">
            <a:noAutofit/>
          </a:bodyPr>
          <a:lstStyle/>
          <a:p>
            <a:r>
              <a:rPr lang="en-GB" sz="1800">
                <a:latin typeface="Quicksand"/>
                <a:ea typeface="Quicksand"/>
                <a:cs typeface="Quicksand"/>
                <a:sym typeface="Quicksand"/>
              </a:rPr>
              <a:t>Work out the messages that</a:t>
            </a:r>
            <a:endParaRPr sz="1800">
              <a:latin typeface="Quicksand"/>
              <a:ea typeface="Quicksand"/>
              <a:cs typeface="Quicksand"/>
              <a:sym typeface="Quicksand"/>
            </a:endParaRPr>
          </a:p>
          <a:p>
            <a:r>
              <a:rPr lang="en-GB" sz="1800">
                <a:latin typeface="Quicksand"/>
                <a:ea typeface="Quicksand"/>
                <a:cs typeface="Quicksand"/>
                <a:sym typeface="Quicksand"/>
              </a:rPr>
              <a:t>Carrie will send to her parents.</a:t>
            </a:r>
            <a:endParaRPr>
              <a:latin typeface="Quicksand"/>
              <a:ea typeface="Quicksand"/>
              <a:cs typeface="Quicksand"/>
              <a:sym typeface="Quicksand"/>
            </a:endParaRPr>
          </a:p>
        </p:txBody>
      </p:sp>
      <p:cxnSp>
        <p:nvCxnSpPr>
          <p:cNvPr id="130" name="Google Shape;130;p14"/>
          <p:cNvCxnSpPr/>
          <p:nvPr/>
        </p:nvCxnSpPr>
        <p:spPr>
          <a:xfrm>
            <a:off x="-160357" y="5345989"/>
            <a:ext cx="7880700" cy="0"/>
          </a:xfrm>
          <a:prstGeom prst="straightConnector1">
            <a:avLst/>
          </a:prstGeom>
          <a:noFill/>
          <a:ln w="9525" cap="flat" cmpd="sng">
            <a:solidFill>
              <a:srgbClr val="000000"/>
            </a:solidFill>
            <a:prstDash val="dash"/>
            <a:round/>
            <a:headEnd type="none" w="med" len="med"/>
            <a:tailEnd type="none" w="med" len="med"/>
          </a:ln>
        </p:spPr>
      </p:cxnSp>
      <p:sp>
        <p:nvSpPr>
          <p:cNvPr id="131" name="Google Shape;131;p14"/>
          <p:cNvSpPr/>
          <p:nvPr/>
        </p:nvSpPr>
        <p:spPr>
          <a:xfrm>
            <a:off x="1131601" y="7870433"/>
            <a:ext cx="5293375" cy="1399500"/>
          </a:xfrm>
          <a:custGeom>
            <a:avLst/>
            <a:gdLst/>
            <a:ahLst/>
            <a:cxnLst/>
            <a:rect l="l" t="t" r="r" b="b"/>
            <a:pathLst>
              <a:path w="211735" h="55980" extrusionOk="0">
                <a:moveTo>
                  <a:pt x="0" y="36198"/>
                </a:moveTo>
                <a:cubicBezTo>
                  <a:pt x="953" y="35998"/>
                  <a:pt x="3159" y="36273"/>
                  <a:pt x="5715" y="34995"/>
                </a:cubicBezTo>
                <a:cubicBezTo>
                  <a:pt x="8272" y="33717"/>
                  <a:pt x="12682" y="30534"/>
                  <a:pt x="15339" y="28529"/>
                </a:cubicBezTo>
                <a:cubicBezTo>
                  <a:pt x="17996" y="26524"/>
                  <a:pt x="19876" y="24619"/>
                  <a:pt x="21655" y="22965"/>
                </a:cubicBezTo>
                <a:cubicBezTo>
                  <a:pt x="23435" y="21311"/>
                  <a:pt x="23911" y="19156"/>
                  <a:pt x="26016" y="18604"/>
                </a:cubicBezTo>
                <a:cubicBezTo>
                  <a:pt x="28121" y="18053"/>
                  <a:pt x="31279" y="19280"/>
                  <a:pt x="34287" y="19656"/>
                </a:cubicBezTo>
                <a:cubicBezTo>
                  <a:pt x="37295" y="20032"/>
                  <a:pt x="41806" y="20258"/>
                  <a:pt x="44062" y="20859"/>
                </a:cubicBezTo>
                <a:cubicBezTo>
                  <a:pt x="46318" y="21461"/>
                  <a:pt x="46794" y="22588"/>
                  <a:pt x="47821" y="23265"/>
                </a:cubicBezTo>
                <a:cubicBezTo>
                  <a:pt x="48849" y="23942"/>
                  <a:pt x="49124" y="24819"/>
                  <a:pt x="50227" y="24919"/>
                </a:cubicBezTo>
                <a:cubicBezTo>
                  <a:pt x="51330" y="25019"/>
                  <a:pt x="52684" y="23566"/>
                  <a:pt x="54438" y="23867"/>
                </a:cubicBezTo>
                <a:cubicBezTo>
                  <a:pt x="56193" y="24168"/>
                  <a:pt x="58674" y="26699"/>
                  <a:pt x="60754" y="26724"/>
                </a:cubicBezTo>
                <a:cubicBezTo>
                  <a:pt x="62834" y="26749"/>
                  <a:pt x="65140" y="25170"/>
                  <a:pt x="66919" y="24017"/>
                </a:cubicBezTo>
                <a:cubicBezTo>
                  <a:pt x="68699" y="22864"/>
                  <a:pt x="69852" y="21110"/>
                  <a:pt x="71431" y="19807"/>
                </a:cubicBezTo>
                <a:cubicBezTo>
                  <a:pt x="73010" y="18504"/>
                  <a:pt x="74839" y="16723"/>
                  <a:pt x="76393" y="16197"/>
                </a:cubicBezTo>
                <a:cubicBezTo>
                  <a:pt x="77947" y="15671"/>
                  <a:pt x="78924" y="17050"/>
                  <a:pt x="80754" y="16649"/>
                </a:cubicBezTo>
                <a:cubicBezTo>
                  <a:pt x="82584" y="16248"/>
                  <a:pt x="85441" y="15521"/>
                  <a:pt x="87371" y="13791"/>
                </a:cubicBezTo>
                <a:cubicBezTo>
                  <a:pt x="89301" y="12062"/>
                  <a:pt x="90930" y="8377"/>
                  <a:pt x="92333" y="6272"/>
                </a:cubicBezTo>
                <a:cubicBezTo>
                  <a:pt x="93737" y="4167"/>
                  <a:pt x="94990" y="2187"/>
                  <a:pt x="95792" y="1159"/>
                </a:cubicBezTo>
                <a:cubicBezTo>
                  <a:pt x="96594" y="132"/>
                  <a:pt x="96620" y="107"/>
                  <a:pt x="97146" y="107"/>
                </a:cubicBezTo>
                <a:cubicBezTo>
                  <a:pt x="97672" y="107"/>
                  <a:pt x="98023" y="-320"/>
                  <a:pt x="98950" y="1159"/>
                </a:cubicBezTo>
                <a:cubicBezTo>
                  <a:pt x="99877" y="2638"/>
                  <a:pt x="100429" y="6974"/>
                  <a:pt x="102710" y="8979"/>
                </a:cubicBezTo>
                <a:cubicBezTo>
                  <a:pt x="104991" y="10984"/>
                  <a:pt x="109878" y="11285"/>
                  <a:pt x="112635" y="13190"/>
                </a:cubicBezTo>
                <a:cubicBezTo>
                  <a:pt x="115392" y="15095"/>
                  <a:pt x="117296" y="18578"/>
                  <a:pt x="119251" y="20408"/>
                </a:cubicBezTo>
                <a:cubicBezTo>
                  <a:pt x="121206" y="22238"/>
                  <a:pt x="122710" y="23767"/>
                  <a:pt x="124364" y="24168"/>
                </a:cubicBezTo>
                <a:cubicBezTo>
                  <a:pt x="126018" y="24569"/>
                  <a:pt x="127723" y="22137"/>
                  <a:pt x="129177" y="22814"/>
                </a:cubicBezTo>
                <a:cubicBezTo>
                  <a:pt x="130631" y="23491"/>
                  <a:pt x="132084" y="26624"/>
                  <a:pt x="133086" y="28228"/>
                </a:cubicBezTo>
                <a:cubicBezTo>
                  <a:pt x="134089" y="29832"/>
                  <a:pt x="134089" y="31561"/>
                  <a:pt x="135192" y="32438"/>
                </a:cubicBezTo>
                <a:cubicBezTo>
                  <a:pt x="136295" y="33315"/>
                  <a:pt x="137698" y="34067"/>
                  <a:pt x="139703" y="33491"/>
                </a:cubicBezTo>
                <a:cubicBezTo>
                  <a:pt x="141708" y="32915"/>
                  <a:pt x="144816" y="30609"/>
                  <a:pt x="147222" y="28980"/>
                </a:cubicBezTo>
                <a:cubicBezTo>
                  <a:pt x="149628" y="27351"/>
                  <a:pt x="151458" y="23666"/>
                  <a:pt x="154140" y="23716"/>
                </a:cubicBezTo>
                <a:cubicBezTo>
                  <a:pt x="156822" y="23766"/>
                  <a:pt x="160230" y="27475"/>
                  <a:pt x="163313" y="29280"/>
                </a:cubicBezTo>
                <a:cubicBezTo>
                  <a:pt x="166396" y="31085"/>
                  <a:pt x="169704" y="32338"/>
                  <a:pt x="172636" y="34544"/>
                </a:cubicBezTo>
                <a:cubicBezTo>
                  <a:pt x="175568" y="36750"/>
                  <a:pt x="179002" y="40885"/>
                  <a:pt x="180907" y="42514"/>
                </a:cubicBezTo>
                <a:cubicBezTo>
                  <a:pt x="182812" y="44143"/>
                  <a:pt x="182035" y="43967"/>
                  <a:pt x="184065" y="44318"/>
                </a:cubicBezTo>
                <a:cubicBezTo>
                  <a:pt x="186095" y="44669"/>
                  <a:pt x="189203" y="42739"/>
                  <a:pt x="193088" y="44619"/>
                </a:cubicBezTo>
                <a:cubicBezTo>
                  <a:pt x="196973" y="46499"/>
                  <a:pt x="204266" y="54143"/>
                  <a:pt x="207374" y="55597"/>
                </a:cubicBezTo>
                <a:cubicBezTo>
                  <a:pt x="210482" y="57051"/>
                  <a:pt x="211008" y="53717"/>
                  <a:pt x="211735" y="53341"/>
                </a:cubicBezTo>
              </a:path>
            </a:pathLst>
          </a:custGeom>
          <a:noFill/>
          <a:ln w="9525" cap="flat" cmpd="sng">
            <a:solidFill>
              <a:srgbClr val="B7B7B7"/>
            </a:solidFill>
            <a:prstDash val="solid"/>
            <a:round/>
            <a:headEnd type="none" w="med" len="med"/>
            <a:tailEnd type="none" w="med" len="med"/>
          </a:ln>
        </p:spPr>
        <p:txBody>
          <a:bodyPr/>
          <a:lstStyle/>
          <a:p>
            <a:endParaRPr lang="en-GB"/>
          </a:p>
        </p:txBody>
      </p:sp>
      <p:grpSp>
        <p:nvGrpSpPr>
          <p:cNvPr id="132" name="Google Shape;132;p14"/>
          <p:cNvGrpSpPr/>
          <p:nvPr/>
        </p:nvGrpSpPr>
        <p:grpSpPr>
          <a:xfrm>
            <a:off x="1007914" y="9714491"/>
            <a:ext cx="5533613" cy="195300"/>
            <a:chOff x="1010239" y="10204457"/>
            <a:chExt cx="5533613" cy="195300"/>
          </a:xfrm>
        </p:grpSpPr>
        <p:sp>
          <p:nvSpPr>
            <p:cNvPr id="133" name="Google Shape;133;p14"/>
            <p:cNvSpPr/>
            <p:nvPr/>
          </p:nvSpPr>
          <p:spPr>
            <a:xfrm>
              <a:off x="629185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4" name="Google Shape;134;p14"/>
            <p:cNvSpPr/>
            <p:nvPr/>
          </p:nvSpPr>
          <p:spPr>
            <a:xfrm>
              <a:off x="602777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5" name="Google Shape;135;p14"/>
            <p:cNvSpPr/>
            <p:nvPr/>
          </p:nvSpPr>
          <p:spPr>
            <a:xfrm>
              <a:off x="576369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6" name="Google Shape;136;p14"/>
            <p:cNvSpPr/>
            <p:nvPr/>
          </p:nvSpPr>
          <p:spPr>
            <a:xfrm>
              <a:off x="549961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7" name="Google Shape;137;p14"/>
            <p:cNvSpPr/>
            <p:nvPr/>
          </p:nvSpPr>
          <p:spPr>
            <a:xfrm>
              <a:off x="5235529"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8" name="Google Shape;138;p14"/>
            <p:cNvSpPr/>
            <p:nvPr/>
          </p:nvSpPr>
          <p:spPr>
            <a:xfrm>
              <a:off x="4971448"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39" name="Google Shape;139;p14"/>
            <p:cNvSpPr/>
            <p:nvPr/>
          </p:nvSpPr>
          <p:spPr>
            <a:xfrm>
              <a:off x="4707368"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0" name="Google Shape;140;p14"/>
            <p:cNvSpPr/>
            <p:nvPr/>
          </p:nvSpPr>
          <p:spPr>
            <a:xfrm>
              <a:off x="4443287"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1" name="Google Shape;141;p14"/>
            <p:cNvSpPr/>
            <p:nvPr/>
          </p:nvSpPr>
          <p:spPr>
            <a:xfrm>
              <a:off x="4179206"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2" name="Google Shape;142;p14"/>
            <p:cNvSpPr/>
            <p:nvPr/>
          </p:nvSpPr>
          <p:spPr>
            <a:xfrm>
              <a:off x="3915126"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3" name="Google Shape;143;p14"/>
            <p:cNvSpPr/>
            <p:nvPr/>
          </p:nvSpPr>
          <p:spPr>
            <a:xfrm>
              <a:off x="3651045"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4" name="Google Shape;144;p14"/>
            <p:cNvSpPr/>
            <p:nvPr/>
          </p:nvSpPr>
          <p:spPr>
            <a:xfrm>
              <a:off x="3386965"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5" name="Google Shape;145;p14"/>
            <p:cNvSpPr/>
            <p:nvPr/>
          </p:nvSpPr>
          <p:spPr>
            <a:xfrm>
              <a:off x="3122884"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6" name="Google Shape;146;p14"/>
            <p:cNvSpPr/>
            <p:nvPr/>
          </p:nvSpPr>
          <p:spPr>
            <a:xfrm>
              <a:off x="2858803"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7" name="Google Shape;147;p14"/>
            <p:cNvSpPr/>
            <p:nvPr/>
          </p:nvSpPr>
          <p:spPr>
            <a:xfrm>
              <a:off x="2594723"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8" name="Google Shape;148;p14"/>
            <p:cNvSpPr/>
            <p:nvPr/>
          </p:nvSpPr>
          <p:spPr>
            <a:xfrm>
              <a:off x="2330642"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49" name="Google Shape;149;p14"/>
            <p:cNvSpPr/>
            <p:nvPr/>
          </p:nvSpPr>
          <p:spPr>
            <a:xfrm>
              <a:off x="206656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0" name="Google Shape;150;p14"/>
            <p:cNvSpPr/>
            <p:nvPr/>
          </p:nvSpPr>
          <p:spPr>
            <a:xfrm>
              <a:off x="180248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1" name="Google Shape;151;p14"/>
            <p:cNvSpPr/>
            <p:nvPr/>
          </p:nvSpPr>
          <p:spPr>
            <a:xfrm>
              <a:off x="153840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2" name="Google Shape;152;p14"/>
            <p:cNvSpPr/>
            <p:nvPr/>
          </p:nvSpPr>
          <p:spPr>
            <a:xfrm>
              <a:off x="127432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3" name="Google Shape;153;p14"/>
            <p:cNvSpPr/>
            <p:nvPr/>
          </p:nvSpPr>
          <p:spPr>
            <a:xfrm>
              <a:off x="1010239"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grpSp>
      <p:cxnSp>
        <p:nvCxnSpPr>
          <p:cNvPr id="154" name="Google Shape;154;p14"/>
          <p:cNvCxnSpPr/>
          <p:nvPr/>
        </p:nvCxnSpPr>
        <p:spPr>
          <a:xfrm>
            <a:off x="1128443" y="819348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55" name="Google Shape;155;p14"/>
          <p:cNvCxnSpPr/>
          <p:nvPr/>
        </p:nvCxnSpPr>
        <p:spPr>
          <a:xfrm>
            <a:off x="1128443" y="862458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56" name="Google Shape;156;p14"/>
          <p:cNvCxnSpPr/>
          <p:nvPr/>
        </p:nvCxnSpPr>
        <p:spPr>
          <a:xfrm>
            <a:off x="1128443" y="905568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57" name="Google Shape;157;p14"/>
          <p:cNvCxnSpPr/>
          <p:nvPr/>
        </p:nvCxnSpPr>
        <p:spPr>
          <a:xfrm>
            <a:off x="3245690"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58" name="Google Shape;158;p14"/>
          <p:cNvCxnSpPr/>
          <p:nvPr/>
        </p:nvCxnSpPr>
        <p:spPr>
          <a:xfrm>
            <a:off x="2717639"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59" name="Google Shape;159;p14"/>
          <p:cNvCxnSpPr/>
          <p:nvPr/>
        </p:nvCxnSpPr>
        <p:spPr>
          <a:xfrm>
            <a:off x="2189589"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0" name="Google Shape;160;p14"/>
          <p:cNvCxnSpPr/>
          <p:nvPr/>
        </p:nvCxnSpPr>
        <p:spPr>
          <a:xfrm>
            <a:off x="1661538"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1" name="Google Shape;161;p14"/>
          <p:cNvCxnSpPr/>
          <p:nvPr/>
        </p:nvCxnSpPr>
        <p:spPr>
          <a:xfrm>
            <a:off x="4829842"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2" name="Google Shape;162;p14"/>
          <p:cNvCxnSpPr/>
          <p:nvPr/>
        </p:nvCxnSpPr>
        <p:spPr>
          <a:xfrm>
            <a:off x="4301791"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3" name="Google Shape;163;p14"/>
          <p:cNvCxnSpPr/>
          <p:nvPr/>
        </p:nvCxnSpPr>
        <p:spPr>
          <a:xfrm>
            <a:off x="3773741"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4" name="Google Shape;164;p14"/>
          <p:cNvCxnSpPr/>
          <p:nvPr/>
        </p:nvCxnSpPr>
        <p:spPr>
          <a:xfrm>
            <a:off x="6413994"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5" name="Google Shape;165;p14"/>
          <p:cNvCxnSpPr/>
          <p:nvPr/>
        </p:nvCxnSpPr>
        <p:spPr>
          <a:xfrm>
            <a:off x="5885943"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66" name="Google Shape;166;p14"/>
          <p:cNvCxnSpPr/>
          <p:nvPr/>
        </p:nvCxnSpPr>
        <p:spPr>
          <a:xfrm>
            <a:off x="5357893" y="7762389"/>
            <a:ext cx="0" cy="1706700"/>
          </a:xfrm>
          <a:prstGeom prst="straightConnector1">
            <a:avLst/>
          </a:prstGeom>
          <a:noFill/>
          <a:ln w="9525" cap="flat" cmpd="sng">
            <a:solidFill>
              <a:srgbClr val="B7B7B7"/>
            </a:solidFill>
            <a:prstDash val="dot"/>
            <a:round/>
            <a:headEnd type="none" w="med" len="med"/>
            <a:tailEnd type="none" w="med" len="med"/>
          </a:ln>
        </p:spPr>
      </p:cxnSp>
      <p:sp>
        <p:nvSpPr>
          <p:cNvPr id="167" name="Google Shape;167;p14"/>
          <p:cNvSpPr txBox="1"/>
          <p:nvPr/>
        </p:nvSpPr>
        <p:spPr>
          <a:xfrm>
            <a:off x="729565" y="798371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110</a:t>
            </a:r>
            <a:endParaRPr sz="1000">
              <a:latin typeface="Roboto Mono"/>
              <a:ea typeface="Roboto Mono"/>
              <a:cs typeface="Roboto Mono"/>
              <a:sym typeface="Roboto Mono"/>
            </a:endParaRPr>
          </a:p>
        </p:txBody>
      </p:sp>
      <p:sp>
        <p:nvSpPr>
          <p:cNvPr id="168" name="Google Shape;168;p14"/>
          <p:cNvSpPr txBox="1"/>
          <p:nvPr/>
        </p:nvSpPr>
        <p:spPr>
          <a:xfrm>
            <a:off x="729565" y="776816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111</a:t>
            </a:r>
            <a:endParaRPr sz="1000">
              <a:latin typeface="Roboto Mono"/>
              <a:ea typeface="Roboto Mono"/>
              <a:cs typeface="Roboto Mono"/>
              <a:sym typeface="Roboto Mono"/>
            </a:endParaRPr>
          </a:p>
        </p:txBody>
      </p:sp>
      <p:sp>
        <p:nvSpPr>
          <p:cNvPr id="169" name="Google Shape;169;p14"/>
          <p:cNvSpPr txBox="1"/>
          <p:nvPr/>
        </p:nvSpPr>
        <p:spPr>
          <a:xfrm>
            <a:off x="729565" y="841481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170" name="Google Shape;170;p14"/>
          <p:cNvSpPr txBox="1"/>
          <p:nvPr/>
        </p:nvSpPr>
        <p:spPr>
          <a:xfrm>
            <a:off x="729565" y="819926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171" name="Google Shape;171;p14"/>
          <p:cNvSpPr txBox="1"/>
          <p:nvPr/>
        </p:nvSpPr>
        <p:spPr>
          <a:xfrm>
            <a:off x="1541690"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01</a:t>
            </a:r>
            <a:endParaRPr sz="1000">
              <a:latin typeface="Quicksand"/>
              <a:ea typeface="Quicksand"/>
              <a:cs typeface="Quicksand"/>
              <a:sym typeface="Quicksand"/>
            </a:endParaRPr>
          </a:p>
        </p:txBody>
      </p:sp>
      <p:sp>
        <p:nvSpPr>
          <p:cNvPr id="172" name="Google Shape;172;p14"/>
          <p:cNvSpPr txBox="1"/>
          <p:nvPr/>
        </p:nvSpPr>
        <p:spPr>
          <a:xfrm>
            <a:off x="2070392"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02</a:t>
            </a:r>
            <a:endParaRPr sz="1000">
              <a:latin typeface="Quicksand"/>
              <a:ea typeface="Quicksand"/>
              <a:cs typeface="Quicksand"/>
              <a:sym typeface="Quicksand"/>
            </a:endParaRPr>
          </a:p>
        </p:txBody>
      </p:sp>
      <p:sp>
        <p:nvSpPr>
          <p:cNvPr id="173" name="Google Shape;173;p14"/>
          <p:cNvSpPr txBox="1"/>
          <p:nvPr/>
        </p:nvSpPr>
        <p:spPr>
          <a:xfrm>
            <a:off x="2599094"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03</a:t>
            </a:r>
            <a:endParaRPr sz="1000">
              <a:latin typeface="Quicksand"/>
              <a:ea typeface="Quicksand"/>
              <a:cs typeface="Quicksand"/>
              <a:sym typeface="Quicksand"/>
            </a:endParaRPr>
          </a:p>
        </p:txBody>
      </p:sp>
      <p:sp>
        <p:nvSpPr>
          <p:cNvPr id="174" name="Google Shape;174;p14"/>
          <p:cNvSpPr txBox="1"/>
          <p:nvPr/>
        </p:nvSpPr>
        <p:spPr>
          <a:xfrm>
            <a:off x="3127796"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04</a:t>
            </a:r>
            <a:endParaRPr sz="1000">
              <a:latin typeface="Quicksand"/>
              <a:ea typeface="Quicksand"/>
              <a:cs typeface="Quicksand"/>
              <a:sym typeface="Quicksand"/>
            </a:endParaRPr>
          </a:p>
        </p:txBody>
      </p:sp>
      <p:sp>
        <p:nvSpPr>
          <p:cNvPr id="175" name="Google Shape;175;p14"/>
          <p:cNvSpPr txBox="1"/>
          <p:nvPr/>
        </p:nvSpPr>
        <p:spPr>
          <a:xfrm>
            <a:off x="3656498"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05</a:t>
            </a:r>
            <a:endParaRPr sz="1000">
              <a:latin typeface="Quicksand"/>
              <a:ea typeface="Quicksand"/>
              <a:cs typeface="Quicksand"/>
              <a:sym typeface="Quicksand"/>
            </a:endParaRPr>
          </a:p>
        </p:txBody>
      </p:sp>
      <p:sp>
        <p:nvSpPr>
          <p:cNvPr id="176" name="Google Shape;176;p14"/>
          <p:cNvSpPr txBox="1"/>
          <p:nvPr/>
        </p:nvSpPr>
        <p:spPr>
          <a:xfrm>
            <a:off x="4185200"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06</a:t>
            </a:r>
            <a:endParaRPr sz="1000">
              <a:latin typeface="Quicksand"/>
              <a:ea typeface="Quicksand"/>
              <a:cs typeface="Quicksand"/>
              <a:sym typeface="Quicksand"/>
            </a:endParaRPr>
          </a:p>
        </p:txBody>
      </p:sp>
      <p:sp>
        <p:nvSpPr>
          <p:cNvPr id="177" name="Google Shape;177;p14"/>
          <p:cNvSpPr txBox="1"/>
          <p:nvPr/>
        </p:nvSpPr>
        <p:spPr>
          <a:xfrm>
            <a:off x="4713902"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07</a:t>
            </a:r>
            <a:endParaRPr sz="1000">
              <a:latin typeface="Quicksand"/>
              <a:ea typeface="Quicksand"/>
              <a:cs typeface="Quicksand"/>
              <a:sym typeface="Quicksand"/>
            </a:endParaRPr>
          </a:p>
        </p:txBody>
      </p:sp>
      <p:sp>
        <p:nvSpPr>
          <p:cNvPr id="178" name="Google Shape;178;p14"/>
          <p:cNvSpPr txBox="1"/>
          <p:nvPr/>
        </p:nvSpPr>
        <p:spPr>
          <a:xfrm>
            <a:off x="5242604"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08</a:t>
            </a:r>
            <a:endParaRPr sz="1000">
              <a:latin typeface="Quicksand"/>
              <a:ea typeface="Quicksand"/>
              <a:cs typeface="Quicksand"/>
              <a:sym typeface="Quicksand"/>
            </a:endParaRPr>
          </a:p>
        </p:txBody>
      </p:sp>
      <p:sp>
        <p:nvSpPr>
          <p:cNvPr id="179" name="Google Shape;179;p14"/>
          <p:cNvSpPr txBox="1"/>
          <p:nvPr/>
        </p:nvSpPr>
        <p:spPr>
          <a:xfrm>
            <a:off x="5771306"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09</a:t>
            </a:r>
            <a:endParaRPr sz="1000">
              <a:latin typeface="Quicksand"/>
              <a:ea typeface="Quicksand"/>
              <a:cs typeface="Quicksand"/>
              <a:sym typeface="Quicksand"/>
            </a:endParaRPr>
          </a:p>
        </p:txBody>
      </p:sp>
      <p:sp>
        <p:nvSpPr>
          <p:cNvPr id="180" name="Google Shape;180;p14"/>
          <p:cNvSpPr txBox="1"/>
          <p:nvPr/>
        </p:nvSpPr>
        <p:spPr>
          <a:xfrm>
            <a:off x="6300009"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10</a:t>
            </a:r>
            <a:endParaRPr sz="1000">
              <a:latin typeface="Quicksand"/>
              <a:ea typeface="Quicksand"/>
              <a:cs typeface="Quicksand"/>
              <a:sym typeface="Quicksand"/>
            </a:endParaRPr>
          </a:p>
        </p:txBody>
      </p:sp>
      <p:sp>
        <p:nvSpPr>
          <p:cNvPr id="181" name="Google Shape;181;p14"/>
          <p:cNvSpPr txBox="1"/>
          <p:nvPr/>
        </p:nvSpPr>
        <p:spPr>
          <a:xfrm>
            <a:off x="1012988" y="9505163"/>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00</a:t>
            </a:r>
            <a:endParaRPr sz="1000">
              <a:latin typeface="Quicksand"/>
              <a:ea typeface="Quicksand"/>
              <a:cs typeface="Quicksand"/>
              <a:sym typeface="Quicksand"/>
            </a:endParaRPr>
          </a:p>
        </p:txBody>
      </p:sp>
      <p:sp>
        <p:nvSpPr>
          <p:cNvPr id="182" name="Google Shape;182;p14"/>
          <p:cNvSpPr txBox="1"/>
          <p:nvPr/>
        </p:nvSpPr>
        <p:spPr>
          <a:xfrm rot="-5400000">
            <a:off x="174775" y="8467895"/>
            <a:ext cx="857400" cy="342900"/>
          </a:xfrm>
          <a:prstGeom prst="rect">
            <a:avLst/>
          </a:prstGeom>
          <a:noFill/>
          <a:ln>
            <a:noFill/>
          </a:ln>
        </p:spPr>
        <p:txBody>
          <a:bodyPr spcFirstLastPara="1" wrap="square" lIns="91425" tIns="91425" rIns="91425" bIns="91425" anchor="ctr" anchorCtr="0">
            <a:noAutofit/>
          </a:bodyPr>
          <a:lstStyle/>
          <a:p>
            <a:pPr algn="ctr"/>
            <a:r>
              <a:rPr lang="en-GB" sz="1000">
                <a:latin typeface="Quicksand"/>
                <a:ea typeface="Quicksand"/>
                <a:cs typeface="Quicksand"/>
                <a:sym typeface="Quicksand"/>
              </a:rPr>
              <a:t>altitude</a:t>
            </a:r>
            <a:endParaRPr sz="1000">
              <a:latin typeface="Quicksand"/>
              <a:ea typeface="Quicksand"/>
              <a:cs typeface="Quicksand"/>
              <a:sym typeface="Quicksand"/>
            </a:endParaRPr>
          </a:p>
        </p:txBody>
      </p:sp>
      <p:cxnSp>
        <p:nvCxnSpPr>
          <p:cNvPr id="183" name="Google Shape;183;p14"/>
          <p:cNvCxnSpPr/>
          <p:nvPr/>
        </p:nvCxnSpPr>
        <p:spPr>
          <a:xfrm>
            <a:off x="1128443" y="776238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84" name="Google Shape;184;p14"/>
          <p:cNvCxnSpPr/>
          <p:nvPr/>
        </p:nvCxnSpPr>
        <p:spPr>
          <a:xfrm>
            <a:off x="3509715"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85" name="Google Shape;185;p14"/>
          <p:cNvCxnSpPr/>
          <p:nvPr/>
        </p:nvCxnSpPr>
        <p:spPr>
          <a:xfrm>
            <a:off x="2981665"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86" name="Google Shape;186;p14"/>
          <p:cNvCxnSpPr/>
          <p:nvPr/>
        </p:nvCxnSpPr>
        <p:spPr>
          <a:xfrm>
            <a:off x="2453614"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87" name="Google Shape;187;p14"/>
          <p:cNvCxnSpPr/>
          <p:nvPr/>
        </p:nvCxnSpPr>
        <p:spPr>
          <a:xfrm>
            <a:off x="1925563"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88" name="Google Shape;188;p14"/>
          <p:cNvCxnSpPr/>
          <p:nvPr/>
        </p:nvCxnSpPr>
        <p:spPr>
          <a:xfrm>
            <a:off x="5093867"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89" name="Google Shape;189;p14"/>
          <p:cNvCxnSpPr/>
          <p:nvPr/>
        </p:nvCxnSpPr>
        <p:spPr>
          <a:xfrm>
            <a:off x="4565817"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90" name="Google Shape;190;p14"/>
          <p:cNvCxnSpPr/>
          <p:nvPr/>
        </p:nvCxnSpPr>
        <p:spPr>
          <a:xfrm>
            <a:off x="4037766"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91" name="Google Shape;191;p14"/>
          <p:cNvCxnSpPr/>
          <p:nvPr/>
        </p:nvCxnSpPr>
        <p:spPr>
          <a:xfrm>
            <a:off x="6149969"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92" name="Google Shape;192;p14"/>
          <p:cNvCxnSpPr/>
          <p:nvPr/>
        </p:nvCxnSpPr>
        <p:spPr>
          <a:xfrm>
            <a:off x="5621918"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93" name="Google Shape;193;p14"/>
          <p:cNvCxnSpPr/>
          <p:nvPr/>
        </p:nvCxnSpPr>
        <p:spPr>
          <a:xfrm>
            <a:off x="1397513" y="7762389"/>
            <a:ext cx="0" cy="1706700"/>
          </a:xfrm>
          <a:prstGeom prst="straightConnector1">
            <a:avLst/>
          </a:prstGeom>
          <a:noFill/>
          <a:ln w="9525" cap="flat" cmpd="sng">
            <a:solidFill>
              <a:srgbClr val="B7B7B7"/>
            </a:solidFill>
            <a:prstDash val="dot"/>
            <a:round/>
            <a:headEnd type="none" w="med" len="med"/>
            <a:tailEnd type="none" w="med" len="med"/>
          </a:ln>
        </p:spPr>
      </p:cxnSp>
      <p:cxnSp>
        <p:nvCxnSpPr>
          <p:cNvPr id="194" name="Google Shape;194;p14"/>
          <p:cNvCxnSpPr/>
          <p:nvPr/>
        </p:nvCxnSpPr>
        <p:spPr>
          <a:xfrm>
            <a:off x="1128443" y="797793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95" name="Google Shape;195;p14"/>
          <p:cNvCxnSpPr/>
          <p:nvPr/>
        </p:nvCxnSpPr>
        <p:spPr>
          <a:xfrm>
            <a:off x="1128443" y="840903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96" name="Google Shape;196;p14"/>
          <p:cNvCxnSpPr/>
          <p:nvPr/>
        </p:nvCxnSpPr>
        <p:spPr>
          <a:xfrm>
            <a:off x="1128443" y="8840139"/>
            <a:ext cx="5580000" cy="0"/>
          </a:xfrm>
          <a:prstGeom prst="straightConnector1">
            <a:avLst/>
          </a:prstGeom>
          <a:noFill/>
          <a:ln w="9525" cap="flat" cmpd="sng">
            <a:solidFill>
              <a:srgbClr val="B7B7B7"/>
            </a:solidFill>
            <a:prstDash val="dot"/>
            <a:round/>
            <a:headEnd type="none" w="med" len="med"/>
            <a:tailEnd type="none" w="med" len="med"/>
          </a:ln>
        </p:spPr>
      </p:cxnSp>
      <p:cxnSp>
        <p:nvCxnSpPr>
          <p:cNvPr id="197" name="Google Shape;197;p14"/>
          <p:cNvCxnSpPr/>
          <p:nvPr/>
        </p:nvCxnSpPr>
        <p:spPr>
          <a:xfrm>
            <a:off x="1128443" y="9271239"/>
            <a:ext cx="5580000" cy="0"/>
          </a:xfrm>
          <a:prstGeom prst="straightConnector1">
            <a:avLst/>
          </a:prstGeom>
          <a:noFill/>
          <a:ln w="9525" cap="flat" cmpd="sng">
            <a:solidFill>
              <a:srgbClr val="B7B7B7"/>
            </a:solidFill>
            <a:prstDash val="dot"/>
            <a:round/>
            <a:headEnd type="none" w="med" len="med"/>
            <a:tailEnd type="none" w="med" len="med"/>
          </a:ln>
        </p:spPr>
      </p:cxnSp>
      <p:sp>
        <p:nvSpPr>
          <p:cNvPr id="198" name="Google Shape;198;p14"/>
          <p:cNvSpPr txBox="1"/>
          <p:nvPr/>
        </p:nvSpPr>
        <p:spPr>
          <a:xfrm>
            <a:off x="729565" y="884591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010</a:t>
            </a:r>
            <a:endParaRPr sz="1000">
              <a:latin typeface="Roboto Mono"/>
              <a:ea typeface="Roboto Mono"/>
              <a:cs typeface="Roboto Mono"/>
              <a:sym typeface="Roboto Mono"/>
            </a:endParaRPr>
          </a:p>
        </p:txBody>
      </p:sp>
      <p:sp>
        <p:nvSpPr>
          <p:cNvPr id="199" name="Google Shape;199;p14"/>
          <p:cNvSpPr txBox="1"/>
          <p:nvPr/>
        </p:nvSpPr>
        <p:spPr>
          <a:xfrm>
            <a:off x="729565" y="863036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00" name="Google Shape;200;p14"/>
          <p:cNvSpPr txBox="1"/>
          <p:nvPr/>
        </p:nvSpPr>
        <p:spPr>
          <a:xfrm>
            <a:off x="729565" y="927701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000</a:t>
            </a:r>
            <a:endParaRPr sz="1000">
              <a:latin typeface="Roboto Mono"/>
              <a:ea typeface="Roboto Mono"/>
              <a:cs typeface="Roboto Mono"/>
              <a:sym typeface="Roboto Mono"/>
            </a:endParaRPr>
          </a:p>
        </p:txBody>
      </p:sp>
      <p:sp>
        <p:nvSpPr>
          <p:cNvPr id="201" name="Google Shape;201;p14"/>
          <p:cNvSpPr txBox="1"/>
          <p:nvPr/>
        </p:nvSpPr>
        <p:spPr>
          <a:xfrm>
            <a:off x="729565" y="9061464"/>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001</a:t>
            </a:r>
            <a:endParaRPr sz="1000">
              <a:latin typeface="Roboto Mono"/>
              <a:ea typeface="Roboto Mono"/>
              <a:cs typeface="Roboto Mono"/>
              <a:sym typeface="Roboto Mono"/>
            </a:endParaRPr>
          </a:p>
        </p:txBody>
      </p:sp>
      <p:sp>
        <p:nvSpPr>
          <p:cNvPr id="202" name="Google Shape;202;p14"/>
          <p:cNvSpPr/>
          <p:nvPr/>
        </p:nvSpPr>
        <p:spPr>
          <a:xfrm rot="5400000">
            <a:off x="267688" y="8624589"/>
            <a:ext cx="1728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03" name="Google Shape;203;p14"/>
          <p:cNvSpPr/>
          <p:nvPr/>
        </p:nvSpPr>
        <p:spPr>
          <a:xfrm>
            <a:off x="1129910" y="9486789"/>
            <a:ext cx="5760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04" name="Google Shape;204;p14"/>
          <p:cNvSpPr txBox="1"/>
          <p:nvPr/>
        </p:nvSpPr>
        <p:spPr>
          <a:xfrm>
            <a:off x="978226"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05" name="Google Shape;205;p14"/>
          <p:cNvSpPr txBox="1"/>
          <p:nvPr/>
        </p:nvSpPr>
        <p:spPr>
          <a:xfrm>
            <a:off x="1242306"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06" name="Google Shape;206;p14"/>
          <p:cNvSpPr txBox="1"/>
          <p:nvPr/>
        </p:nvSpPr>
        <p:spPr>
          <a:xfrm>
            <a:off x="2034548"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207" name="Google Shape;207;p14"/>
          <p:cNvSpPr txBox="1"/>
          <p:nvPr/>
        </p:nvSpPr>
        <p:spPr>
          <a:xfrm>
            <a:off x="3098044"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208" name="Google Shape;208;p14"/>
          <p:cNvSpPr txBox="1"/>
          <p:nvPr/>
        </p:nvSpPr>
        <p:spPr>
          <a:xfrm>
            <a:off x="3354951"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111</a:t>
            </a:r>
            <a:endParaRPr sz="1000">
              <a:latin typeface="Roboto Mono"/>
              <a:ea typeface="Roboto Mono"/>
              <a:cs typeface="Roboto Mono"/>
              <a:sym typeface="Roboto Mono"/>
            </a:endParaRPr>
          </a:p>
        </p:txBody>
      </p:sp>
      <p:sp>
        <p:nvSpPr>
          <p:cNvPr id="209" name="Google Shape;209;p14"/>
          <p:cNvSpPr txBox="1"/>
          <p:nvPr/>
        </p:nvSpPr>
        <p:spPr>
          <a:xfrm>
            <a:off x="3619032"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110</a:t>
            </a:r>
            <a:endParaRPr sz="1000">
              <a:latin typeface="Roboto Mono"/>
              <a:ea typeface="Roboto Mono"/>
              <a:cs typeface="Roboto Mono"/>
              <a:sym typeface="Roboto Mono"/>
            </a:endParaRPr>
          </a:p>
        </p:txBody>
      </p:sp>
      <p:sp>
        <p:nvSpPr>
          <p:cNvPr id="210" name="Google Shape;210;p14"/>
          <p:cNvSpPr txBox="1"/>
          <p:nvPr/>
        </p:nvSpPr>
        <p:spPr>
          <a:xfrm>
            <a:off x="3883112" y="9704807"/>
            <a:ext cx="314100" cy="204000"/>
          </a:xfrm>
          <a:prstGeom prst="rect">
            <a:avLst/>
          </a:prstGeom>
          <a:noFill/>
          <a:ln>
            <a:noFill/>
          </a:ln>
        </p:spPr>
        <p:txBody>
          <a:bodyPr spcFirstLastPara="1" wrap="square" lIns="0" tIns="0" rIns="0" bIns="0" anchor="ctr" anchorCtr="0">
            <a:noAutofit/>
          </a:bodyPr>
          <a:lstStyle/>
          <a:p>
            <a:pPr algn="ctr"/>
            <a:r>
              <a:rPr lang="en-GB" sz="1000" dirty="0">
                <a:latin typeface="Roboto Mono"/>
                <a:ea typeface="Roboto Mono"/>
                <a:cs typeface="Roboto Mono"/>
                <a:sym typeface="Roboto Mono"/>
              </a:rPr>
              <a:t>101</a:t>
            </a:r>
            <a:endParaRPr sz="1000" dirty="0">
              <a:latin typeface="Roboto Mono"/>
              <a:ea typeface="Roboto Mono"/>
              <a:cs typeface="Roboto Mono"/>
              <a:sym typeface="Roboto Mono"/>
            </a:endParaRPr>
          </a:p>
        </p:txBody>
      </p:sp>
      <p:sp>
        <p:nvSpPr>
          <p:cNvPr id="211" name="Google Shape;211;p14"/>
          <p:cNvSpPr txBox="1"/>
          <p:nvPr/>
        </p:nvSpPr>
        <p:spPr>
          <a:xfrm>
            <a:off x="4147193"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12" name="Google Shape;212;p14"/>
          <p:cNvSpPr txBox="1"/>
          <p:nvPr/>
        </p:nvSpPr>
        <p:spPr>
          <a:xfrm>
            <a:off x="4411274"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13" name="Google Shape;213;p14"/>
          <p:cNvSpPr txBox="1"/>
          <p:nvPr/>
        </p:nvSpPr>
        <p:spPr>
          <a:xfrm>
            <a:off x="4675354"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14" name="Google Shape;214;p14"/>
          <p:cNvSpPr txBox="1"/>
          <p:nvPr/>
        </p:nvSpPr>
        <p:spPr>
          <a:xfrm>
            <a:off x="4939435"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15" name="Google Shape;215;p14"/>
          <p:cNvSpPr txBox="1"/>
          <p:nvPr/>
        </p:nvSpPr>
        <p:spPr>
          <a:xfrm>
            <a:off x="5203516"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16" name="Google Shape;216;p14"/>
          <p:cNvSpPr txBox="1"/>
          <p:nvPr/>
        </p:nvSpPr>
        <p:spPr>
          <a:xfrm>
            <a:off x="5731677"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010</a:t>
            </a:r>
            <a:endParaRPr sz="1000">
              <a:latin typeface="Roboto Mono"/>
              <a:ea typeface="Roboto Mono"/>
              <a:cs typeface="Roboto Mono"/>
              <a:sym typeface="Roboto Mono"/>
            </a:endParaRPr>
          </a:p>
        </p:txBody>
      </p:sp>
      <p:sp>
        <p:nvSpPr>
          <p:cNvPr id="217" name="Google Shape;217;p14"/>
          <p:cNvSpPr txBox="1"/>
          <p:nvPr/>
        </p:nvSpPr>
        <p:spPr>
          <a:xfrm>
            <a:off x="6259838"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001</a:t>
            </a:r>
            <a:endParaRPr sz="1000">
              <a:latin typeface="Roboto Mono"/>
              <a:ea typeface="Roboto Mono"/>
              <a:cs typeface="Roboto Mono"/>
              <a:sym typeface="Roboto Mono"/>
            </a:endParaRPr>
          </a:p>
        </p:txBody>
      </p:sp>
      <p:sp>
        <p:nvSpPr>
          <p:cNvPr id="218" name="Google Shape;218;p14"/>
          <p:cNvSpPr txBox="1"/>
          <p:nvPr/>
        </p:nvSpPr>
        <p:spPr>
          <a:xfrm>
            <a:off x="1506387"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19" name="Google Shape;219;p14"/>
          <p:cNvSpPr txBox="1"/>
          <p:nvPr/>
        </p:nvSpPr>
        <p:spPr>
          <a:xfrm>
            <a:off x="1770467"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220" name="Google Shape;220;p14"/>
          <p:cNvSpPr txBox="1"/>
          <p:nvPr/>
        </p:nvSpPr>
        <p:spPr>
          <a:xfrm>
            <a:off x="2298629"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21" name="Google Shape;221;p14"/>
          <p:cNvSpPr txBox="1"/>
          <p:nvPr/>
        </p:nvSpPr>
        <p:spPr>
          <a:xfrm>
            <a:off x="2562709"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22" name="Google Shape;222;p14"/>
          <p:cNvSpPr txBox="1"/>
          <p:nvPr/>
        </p:nvSpPr>
        <p:spPr>
          <a:xfrm>
            <a:off x="2826790"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223" name="Google Shape;223;p14"/>
          <p:cNvSpPr txBox="1"/>
          <p:nvPr/>
        </p:nvSpPr>
        <p:spPr>
          <a:xfrm>
            <a:off x="5467596"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010</a:t>
            </a:r>
            <a:endParaRPr sz="1000">
              <a:latin typeface="Roboto Mono"/>
              <a:ea typeface="Roboto Mono"/>
              <a:cs typeface="Roboto Mono"/>
              <a:sym typeface="Roboto Mono"/>
            </a:endParaRPr>
          </a:p>
        </p:txBody>
      </p:sp>
      <p:sp>
        <p:nvSpPr>
          <p:cNvPr id="224" name="Google Shape;224;p14"/>
          <p:cNvSpPr txBox="1"/>
          <p:nvPr/>
        </p:nvSpPr>
        <p:spPr>
          <a:xfrm>
            <a:off x="5995757" y="9704807"/>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001</a:t>
            </a:r>
            <a:endParaRPr sz="1000">
              <a:latin typeface="Roboto Mono"/>
              <a:ea typeface="Roboto Mono"/>
              <a:cs typeface="Roboto Mono"/>
              <a:sym typeface="Roboto Mono"/>
            </a:endParaRPr>
          </a:p>
        </p:txBody>
      </p:sp>
      <p:sp>
        <p:nvSpPr>
          <p:cNvPr id="225" name="Google Shape;225;p14"/>
          <p:cNvSpPr txBox="1"/>
          <p:nvPr/>
        </p:nvSpPr>
        <p:spPr>
          <a:xfrm>
            <a:off x="6604789" y="9505175"/>
            <a:ext cx="5487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hours</a:t>
            </a:r>
            <a:endParaRPr sz="1000">
              <a:latin typeface="Quicksand"/>
              <a:ea typeface="Quicksand"/>
              <a:cs typeface="Quicksand"/>
              <a:sym typeface="Quicksand"/>
            </a:endParaRPr>
          </a:p>
        </p:txBody>
      </p:sp>
      <p:sp>
        <p:nvSpPr>
          <p:cNvPr id="226" name="Google Shape;226;p14"/>
          <p:cNvSpPr txBox="1"/>
          <p:nvPr/>
        </p:nvSpPr>
        <p:spPr>
          <a:xfrm>
            <a:off x="1279688"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27" name="Google Shape;227;p14"/>
          <p:cNvSpPr txBox="1"/>
          <p:nvPr/>
        </p:nvSpPr>
        <p:spPr>
          <a:xfrm>
            <a:off x="1807796"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28" name="Google Shape;228;p14"/>
          <p:cNvSpPr txBox="1"/>
          <p:nvPr/>
        </p:nvSpPr>
        <p:spPr>
          <a:xfrm>
            <a:off x="2335904"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29" name="Google Shape;229;p14"/>
          <p:cNvSpPr txBox="1"/>
          <p:nvPr/>
        </p:nvSpPr>
        <p:spPr>
          <a:xfrm>
            <a:off x="2864013"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0" name="Google Shape;230;p14"/>
          <p:cNvSpPr txBox="1"/>
          <p:nvPr/>
        </p:nvSpPr>
        <p:spPr>
          <a:xfrm>
            <a:off x="3392121"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1" name="Google Shape;231;p14"/>
          <p:cNvSpPr txBox="1"/>
          <p:nvPr/>
        </p:nvSpPr>
        <p:spPr>
          <a:xfrm>
            <a:off x="3920229"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2" name="Google Shape;232;p14"/>
          <p:cNvSpPr txBox="1"/>
          <p:nvPr/>
        </p:nvSpPr>
        <p:spPr>
          <a:xfrm>
            <a:off x="4448338"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3" name="Google Shape;233;p14"/>
          <p:cNvSpPr txBox="1"/>
          <p:nvPr/>
        </p:nvSpPr>
        <p:spPr>
          <a:xfrm>
            <a:off x="4976446"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4" name="Google Shape;234;p14"/>
          <p:cNvSpPr txBox="1"/>
          <p:nvPr/>
        </p:nvSpPr>
        <p:spPr>
          <a:xfrm>
            <a:off x="5504554"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5" name="Google Shape;235;p14"/>
          <p:cNvSpPr txBox="1"/>
          <p:nvPr/>
        </p:nvSpPr>
        <p:spPr>
          <a:xfrm>
            <a:off x="6032663" y="9505163"/>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236" name="Google Shape;236;p14"/>
          <p:cNvSpPr/>
          <p:nvPr/>
        </p:nvSpPr>
        <p:spPr>
          <a:xfrm>
            <a:off x="1366589" y="8703564"/>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7" name="Google Shape;237;p14"/>
          <p:cNvSpPr/>
          <p:nvPr/>
        </p:nvSpPr>
        <p:spPr>
          <a:xfrm>
            <a:off x="1895291" y="8272464"/>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8" name="Google Shape;238;p14"/>
          <p:cNvSpPr/>
          <p:nvPr/>
        </p:nvSpPr>
        <p:spPr>
          <a:xfrm>
            <a:off x="1102238" y="8703564"/>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9" name="Google Shape;239;p14"/>
          <p:cNvSpPr/>
          <p:nvPr/>
        </p:nvSpPr>
        <p:spPr>
          <a:xfrm>
            <a:off x="1630940" y="8488014"/>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40" name="Google Shape;240;p14"/>
          <p:cNvSpPr txBox="1"/>
          <p:nvPr/>
        </p:nvSpPr>
        <p:spPr>
          <a:xfrm>
            <a:off x="4273800" y="1059000"/>
            <a:ext cx="2333400" cy="438000"/>
          </a:xfrm>
          <a:prstGeom prst="rect">
            <a:avLst/>
          </a:prstGeom>
          <a:noFill/>
          <a:ln>
            <a:noFill/>
          </a:ln>
        </p:spPr>
        <p:txBody>
          <a:bodyPr spcFirstLastPara="1" wrap="square" lIns="0" tIns="0" rIns="54000" bIns="0" anchor="t" anchorCtr="0">
            <a:noAutofit/>
          </a:bodyPr>
          <a:lstStyle/>
          <a:p>
            <a:r>
              <a:rPr lang="en-GB">
                <a:latin typeface="Quicksand"/>
                <a:ea typeface="Quicksand"/>
                <a:cs typeface="Quicksand"/>
                <a:sym typeface="Quicksand"/>
              </a:rPr>
              <a:t>In this case, Carrie will send a 2-bit message every hour.</a:t>
            </a:r>
            <a:endParaRPr>
              <a:latin typeface="Quicksand"/>
              <a:ea typeface="Quicksand"/>
              <a:cs typeface="Quicksand"/>
              <a:sym typeface="Quicksand"/>
            </a:endParaRPr>
          </a:p>
          <a:p>
            <a:pPr>
              <a:spcBef>
                <a:spcPts val="600"/>
              </a:spcBef>
            </a:pPr>
            <a:r>
              <a:rPr lang="en-GB">
                <a:latin typeface="Quicksand"/>
                <a:ea typeface="Quicksand"/>
                <a:cs typeface="Quicksand"/>
                <a:sym typeface="Quicksand"/>
              </a:rPr>
              <a:t>The first two messages have been filled in.</a:t>
            </a:r>
            <a:endParaRPr>
              <a:latin typeface="Quicksand"/>
              <a:ea typeface="Quicksand"/>
              <a:cs typeface="Quicksand"/>
              <a:sym typeface="Quicksand"/>
            </a:endParaRPr>
          </a:p>
        </p:txBody>
      </p:sp>
      <p:sp>
        <p:nvSpPr>
          <p:cNvPr id="241" name="Google Shape;241;p14"/>
          <p:cNvSpPr txBox="1"/>
          <p:nvPr/>
        </p:nvSpPr>
        <p:spPr>
          <a:xfrm>
            <a:off x="540000" y="5874001"/>
            <a:ext cx="4137300" cy="438000"/>
          </a:xfrm>
          <a:prstGeom prst="rect">
            <a:avLst/>
          </a:prstGeom>
          <a:noFill/>
          <a:ln>
            <a:noFill/>
          </a:ln>
        </p:spPr>
        <p:txBody>
          <a:bodyPr spcFirstLastPara="1" wrap="square" lIns="0" tIns="0" rIns="91425" bIns="0" anchor="t" anchorCtr="0">
            <a:noAutofit/>
          </a:bodyPr>
          <a:lstStyle/>
          <a:p>
            <a:r>
              <a:rPr lang="en-GB" sz="2400" b="1">
                <a:solidFill>
                  <a:srgbClr val="5B5BA5"/>
                </a:solidFill>
                <a:latin typeface="Quicksand"/>
                <a:ea typeface="Quicksand"/>
                <a:cs typeface="Quicksand"/>
                <a:sym typeface="Quicksand"/>
              </a:rPr>
              <a:t>To analogue</a:t>
            </a:r>
            <a:endParaRPr sz="2400" b="1">
              <a:solidFill>
                <a:srgbClr val="5B5BA5"/>
              </a:solidFill>
              <a:latin typeface="Quicksand"/>
              <a:ea typeface="Quicksand"/>
              <a:cs typeface="Quicksand"/>
              <a:sym typeface="Quicksand"/>
            </a:endParaRPr>
          </a:p>
        </p:txBody>
      </p:sp>
      <p:sp>
        <p:nvSpPr>
          <p:cNvPr id="242" name="Google Shape;242;p14"/>
          <p:cNvSpPr txBox="1"/>
          <p:nvPr/>
        </p:nvSpPr>
        <p:spPr>
          <a:xfrm>
            <a:off x="540000" y="6393001"/>
            <a:ext cx="3470100" cy="438000"/>
          </a:xfrm>
          <a:prstGeom prst="rect">
            <a:avLst/>
          </a:prstGeom>
          <a:noFill/>
          <a:ln>
            <a:noFill/>
          </a:ln>
        </p:spPr>
        <p:txBody>
          <a:bodyPr spcFirstLastPara="1" wrap="square" lIns="0" tIns="0" rIns="91425" bIns="0" anchor="t" anchorCtr="0">
            <a:noAutofit/>
          </a:bodyPr>
          <a:lstStyle/>
          <a:p>
            <a:r>
              <a:rPr lang="en-GB" sz="1800">
                <a:latin typeface="Quicksand"/>
                <a:ea typeface="Quicksand"/>
                <a:cs typeface="Quicksand"/>
                <a:sym typeface="Quicksand"/>
              </a:rPr>
              <a:t>Use Carrie’s messages to retrace her route.</a:t>
            </a:r>
            <a:endParaRPr sz="1800">
              <a:latin typeface="Quicksand"/>
              <a:ea typeface="Quicksand"/>
              <a:cs typeface="Quicksand"/>
              <a:sym typeface="Quicksand"/>
            </a:endParaRPr>
          </a:p>
        </p:txBody>
      </p:sp>
      <p:sp>
        <p:nvSpPr>
          <p:cNvPr id="243" name="Google Shape;243;p14"/>
          <p:cNvSpPr txBox="1"/>
          <p:nvPr/>
        </p:nvSpPr>
        <p:spPr>
          <a:xfrm>
            <a:off x="4273801" y="6393001"/>
            <a:ext cx="2542800" cy="438000"/>
          </a:xfrm>
          <a:prstGeom prst="rect">
            <a:avLst/>
          </a:prstGeom>
          <a:noFill/>
          <a:ln>
            <a:noFill/>
          </a:ln>
        </p:spPr>
        <p:txBody>
          <a:bodyPr spcFirstLastPara="1" wrap="square" lIns="0" tIns="0" rIns="0" bIns="0" anchor="t" anchorCtr="0">
            <a:noAutofit/>
          </a:bodyPr>
          <a:lstStyle/>
          <a:p>
            <a:r>
              <a:rPr lang="en-GB">
                <a:latin typeface="Quicksand"/>
                <a:ea typeface="Quicksand"/>
                <a:cs typeface="Quicksand"/>
                <a:sym typeface="Quicksand"/>
              </a:rPr>
              <a:t>In this case, Carrie has sent a 3-bit message every half hour.</a:t>
            </a:r>
            <a:endParaRPr>
              <a:latin typeface="Quicksand"/>
              <a:ea typeface="Quicksand"/>
              <a:cs typeface="Quicksand"/>
              <a:sym typeface="Quicksand"/>
            </a:endParaRPr>
          </a:p>
          <a:p>
            <a:pPr>
              <a:spcBef>
                <a:spcPts val="600"/>
              </a:spcBef>
            </a:pPr>
            <a:r>
              <a:rPr lang="en-GB">
                <a:latin typeface="Quicksand"/>
                <a:ea typeface="Quicksand"/>
                <a:cs typeface="Quicksand"/>
                <a:sym typeface="Quicksand"/>
              </a:rPr>
              <a:t>The first four points have been filled in.</a:t>
            </a:r>
            <a:endParaRPr>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cxnSp>
        <p:nvCxnSpPr>
          <p:cNvPr id="252" name="Google Shape;252;p15"/>
          <p:cNvCxnSpPr/>
          <p:nvPr/>
        </p:nvCxnSpPr>
        <p:spPr>
          <a:xfrm>
            <a:off x="1113406" y="300437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53" name="Google Shape;253;p15"/>
          <p:cNvCxnSpPr/>
          <p:nvPr/>
        </p:nvCxnSpPr>
        <p:spPr>
          <a:xfrm>
            <a:off x="1113406" y="343547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54" name="Google Shape;254;p15"/>
          <p:cNvCxnSpPr/>
          <p:nvPr/>
        </p:nvCxnSpPr>
        <p:spPr>
          <a:xfrm>
            <a:off x="1113406" y="386657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55" name="Google Shape;255;p15"/>
          <p:cNvCxnSpPr/>
          <p:nvPr/>
        </p:nvCxnSpPr>
        <p:spPr>
          <a:xfrm>
            <a:off x="3230652"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56" name="Google Shape;256;p15"/>
          <p:cNvCxnSpPr/>
          <p:nvPr/>
        </p:nvCxnSpPr>
        <p:spPr>
          <a:xfrm>
            <a:off x="2702601"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57" name="Google Shape;257;p15"/>
          <p:cNvCxnSpPr/>
          <p:nvPr/>
        </p:nvCxnSpPr>
        <p:spPr>
          <a:xfrm>
            <a:off x="2174551"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58" name="Google Shape;258;p15"/>
          <p:cNvCxnSpPr/>
          <p:nvPr/>
        </p:nvCxnSpPr>
        <p:spPr>
          <a:xfrm>
            <a:off x="1646500"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59" name="Google Shape;259;p15"/>
          <p:cNvCxnSpPr/>
          <p:nvPr/>
        </p:nvCxnSpPr>
        <p:spPr>
          <a:xfrm>
            <a:off x="4814804"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60" name="Google Shape;260;p15"/>
          <p:cNvCxnSpPr/>
          <p:nvPr/>
        </p:nvCxnSpPr>
        <p:spPr>
          <a:xfrm>
            <a:off x="4286753"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61" name="Google Shape;261;p15"/>
          <p:cNvCxnSpPr/>
          <p:nvPr/>
        </p:nvCxnSpPr>
        <p:spPr>
          <a:xfrm>
            <a:off x="3758703"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62" name="Google Shape;262;p15"/>
          <p:cNvCxnSpPr/>
          <p:nvPr/>
        </p:nvCxnSpPr>
        <p:spPr>
          <a:xfrm>
            <a:off x="6398956"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63" name="Google Shape;263;p15"/>
          <p:cNvCxnSpPr/>
          <p:nvPr/>
        </p:nvCxnSpPr>
        <p:spPr>
          <a:xfrm>
            <a:off x="5870905"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64" name="Google Shape;264;p15"/>
          <p:cNvCxnSpPr/>
          <p:nvPr/>
        </p:nvCxnSpPr>
        <p:spPr>
          <a:xfrm>
            <a:off x="5342855" y="2573270"/>
            <a:ext cx="0" cy="1706700"/>
          </a:xfrm>
          <a:prstGeom prst="straightConnector1">
            <a:avLst/>
          </a:prstGeom>
          <a:noFill/>
          <a:ln w="9525" cap="flat" cmpd="sng">
            <a:solidFill>
              <a:srgbClr val="B7B7B7"/>
            </a:solidFill>
            <a:prstDash val="dot"/>
            <a:round/>
            <a:headEnd type="none" w="med" len="med"/>
            <a:tailEnd type="none" w="med" len="med"/>
          </a:ln>
        </p:spPr>
      </p:cxnSp>
      <p:sp>
        <p:nvSpPr>
          <p:cNvPr id="265" name="Google Shape;265;p15"/>
          <p:cNvSpPr txBox="1"/>
          <p:nvPr/>
        </p:nvSpPr>
        <p:spPr>
          <a:xfrm>
            <a:off x="714527" y="279459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110</a:t>
            </a:r>
            <a:endParaRPr sz="1000">
              <a:latin typeface="Roboto Mono"/>
              <a:ea typeface="Roboto Mono"/>
              <a:cs typeface="Roboto Mono"/>
              <a:sym typeface="Roboto Mono"/>
            </a:endParaRPr>
          </a:p>
        </p:txBody>
      </p:sp>
      <p:sp>
        <p:nvSpPr>
          <p:cNvPr id="266" name="Google Shape;266;p15"/>
          <p:cNvSpPr txBox="1"/>
          <p:nvPr/>
        </p:nvSpPr>
        <p:spPr>
          <a:xfrm>
            <a:off x="714527" y="257904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111</a:t>
            </a:r>
            <a:endParaRPr sz="1000">
              <a:latin typeface="Roboto Mono"/>
              <a:ea typeface="Roboto Mono"/>
              <a:cs typeface="Roboto Mono"/>
              <a:sym typeface="Roboto Mono"/>
            </a:endParaRPr>
          </a:p>
        </p:txBody>
      </p:sp>
      <p:sp>
        <p:nvSpPr>
          <p:cNvPr id="267" name="Google Shape;267;p15"/>
          <p:cNvSpPr txBox="1"/>
          <p:nvPr/>
        </p:nvSpPr>
        <p:spPr>
          <a:xfrm>
            <a:off x="714527" y="322569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268" name="Google Shape;268;p15"/>
          <p:cNvSpPr txBox="1"/>
          <p:nvPr/>
        </p:nvSpPr>
        <p:spPr>
          <a:xfrm>
            <a:off x="714527" y="301014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269" name="Google Shape;269;p15"/>
          <p:cNvSpPr txBox="1"/>
          <p:nvPr/>
        </p:nvSpPr>
        <p:spPr>
          <a:xfrm>
            <a:off x="1526653"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01</a:t>
            </a:r>
            <a:endParaRPr sz="1000">
              <a:latin typeface="Quicksand"/>
              <a:ea typeface="Quicksand"/>
              <a:cs typeface="Quicksand"/>
              <a:sym typeface="Quicksand"/>
            </a:endParaRPr>
          </a:p>
        </p:txBody>
      </p:sp>
      <p:sp>
        <p:nvSpPr>
          <p:cNvPr id="270" name="Google Shape;270;p15"/>
          <p:cNvSpPr txBox="1"/>
          <p:nvPr/>
        </p:nvSpPr>
        <p:spPr>
          <a:xfrm>
            <a:off x="2055354"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02</a:t>
            </a:r>
            <a:endParaRPr sz="1000">
              <a:latin typeface="Quicksand"/>
              <a:ea typeface="Quicksand"/>
              <a:cs typeface="Quicksand"/>
              <a:sym typeface="Quicksand"/>
            </a:endParaRPr>
          </a:p>
        </p:txBody>
      </p:sp>
      <p:sp>
        <p:nvSpPr>
          <p:cNvPr id="271" name="Google Shape;271;p15"/>
          <p:cNvSpPr txBox="1"/>
          <p:nvPr/>
        </p:nvSpPr>
        <p:spPr>
          <a:xfrm>
            <a:off x="2584056"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03</a:t>
            </a:r>
            <a:endParaRPr sz="1000">
              <a:latin typeface="Quicksand"/>
              <a:ea typeface="Quicksand"/>
              <a:cs typeface="Quicksand"/>
              <a:sym typeface="Quicksand"/>
            </a:endParaRPr>
          </a:p>
        </p:txBody>
      </p:sp>
      <p:sp>
        <p:nvSpPr>
          <p:cNvPr id="272" name="Google Shape;272;p15"/>
          <p:cNvSpPr txBox="1"/>
          <p:nvPr/>
        </p:nvSpPr>
        <p:spPr>
          <a:xfrm>
            <a:off x="3112758"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04</a:t>
            </a:r>
            <a:endParaRPr sz="1000">
              <a:latin typeface="Quicksand"/>
              <a:ea typeface="Quicksand"/>
              <a:cs typeface="Quicksand"/>
              <a:sym typeface="Quicksand"/>
            </a:endParaRPr>
          </a:p>
        </p:txBody>
      </p:sp>
      <p:sp>
        <p:nvSpPr>
          <p:cNvPr id="273" name="Google Shape;273;p15"/>
          <p:cNvSpPr txBox="1"/>
          <p:nvPr/>
        </p:nvSpPr>
        <p:spPr>
          <a:xfrm>
            <a:off x="3641461"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05</a:t>
            </a:r>
            <a:endParaRPr sz="1000">
              <a:latin typeface="Quicksand"/>
              <a:ea typeface="Quicksand"/>
              <a:cs typeface="Quicksand"/>
              <a:sym typeface="Quicksand"/>
            </a:endParaRPr>
          </a:p>
        </p:txBody>
      </p:sp>
      <p:sp>
        <p:nvSpPr>
          <p:cNvPr id="274" name="Google Shape;274;p15"/>
          <p:cNvSpPr txBox="1"/>
          <p:nvPr/>
        </p:nvSpPr>
        <p:spPr>
          <a:xfrm>
            <a:off x="4170162"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06</a:t>
            </a:r>
            <a:endParaRPr sz="1000">
              <a:latin typeface="Quicksand"/>
              <a:ea typeface="Quicksand"/>
              <a:cs typeface="Quicksand"/>
              <a:sym typeface="Quicksand"/>
            </a:endParaRPr>
          </a:p>
        </p:txBody>
      </p:sp>
      <p:sp>
        <p:nvSpPr>
          <p:cNvPr id="275" name="Google Shape;275;p15"/>
          <p:cNvSpPr txBox="1"/>
          <p:nvPr/>
        </p:nvSpPr>
        <p:spPr>
          <a:xfrm>
            <a:off x="4698864"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07</a:t>
            </a:r>
            <a:endParaRPr sz="1000">
              <a:latin typeface="Quicksand"/>
              <a:ea typeface="Quicksand"/>
              <a:cs typeface="Quicksand"/>
              <a:sym typeface="Quicksand"/>
            </a:endParaRPr>
          </a:p>
        </p:txBody>
      </p:sp>
      <p:sp>
        <p:nvSpPr>
          <p:cNvPr id="276" name="Google Shape;276;p15"/>
          <p:cNvSpPr txBox="1"/>
          <p:nvPr/>
        </p:nvSpPr>
        <p:spPr>
          <a:xfrm>
            <a:off x="5227567"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08</a:t>
            </a:r>
            <a:endParaRPr sz="1000">
              <a:latin typeface="Quicksand"/>
              <a:ea typeface="Quicksand"/>
              <a:cs typeface="Quicksand"/>
              <a:sym typeface="Quicksand"/>
            </a:endParaRPr>
          </a:p>
        </p:txBody>
      </p:sp>
      <p:sp>
        <p:nvSpPr>
          <p:cNvPr id="277" name="Google Shape;277;p15"/>
          <p:cNvSpPr txBox="1"/>
          <p:nvPr/>
        </p:nvSpPr>
        <p:spPr>
          <a:xfrm>
            <a:off x="5756268"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09</a:t>
            </a:r>
            <a:endParaRPr sz="1000">
              <a:latin typeface="Quicksand"/>
              <a:ea typeface="Quicksand"/>
              <a:cs typeface="Quicksand"/>
              <a:sym typeface="Quicksand"/>
            </a:endParaRPr>
          </a:p>
        </p:txBody>
      </p:sp>
      <p:sp>
        <p:nvSpPr>
          <p:cNvPr id="278" name="Google Shape;278;p15"/>
          <p:cNvSpPr txBox="1"/>
          <p:nvPr/>
        </p:nvSpPr>
        <p:spPr>
          <a:xfrm>
            <a:off x="6284972"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10</a:t>
            </a:r>
            <a:endParaRPr sz="1000">
              <a:latin typeface="Quicksand"/>
              <a:ea typeface="Quicksand"/>
              <a:cs typeface="Quicksand"/>
              <a:sym typeface="Quicksand"/>
            </a:endParaRPr>
          </a:p>
        </p:txBody>
      </p:sp>
      <p:sp>
        <p:nvSpPr>
          <p:cNvPr id="279" name="Google Shape;279;p15"/>
          <p:cNvSpPr txBox="1"/>
          <p:nvPr/>
        </p:nvSpPr>
        <p:spPr>
          <a:xfrm>
            <a:off x="997950" y="4316044"/>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00</a:t>
            </a:r>
            <a:endParaRPr sz="1000">
              <a:latin typeface="Quicksand"/>
              <a:ea typeface="Quicksand"/>
              <a:cs typeface="Quicksand"/>
              <a:sym typeface="Quicksand"/>
            </a:endParaRPr>
          </a:p>
        </p:txBody>
      </p:sp>
      <p:sp>
        <p:nvSpPr>
          <p:cNvPr id="280" name="Google Shape;280;p15"/>
          <p:cNvSpPr txBox="1"/>
          <p:nvPr/>
        </p:nvSpPr>
        <p:spPr>
          <a:xfrm rot="-5400000">
            <a:off x="159737" y="3278776"/>
            <a:ext cx="857400" cy="342900"/>
          </a:xfrm>
          <a:prstGeom prst="rect">
            <a:avLst/>
          </a:prstGeom>
          <a:noFill/>
          <a:ln>
            <a:noFill/>
          </a:ln>
        </p:spPr>
        <p:txBody>
          <a:bodyPr spcFirstLastPara="1" wrap="square" lIns="91425" tIns="91425" rIns="91425" bIns="91425" anchor="ctr" anchorCtr="0">
            <a:noAutofit/>
          </a:bodyPr>
          <a:lstStyle/>
          <a:p>
            <a:pPr algn="ctr"/>
            <a:r>
              <a:rPr lang="en-GB" sz="1000">
                <a:latin typeface="Quicksand"/>
                <a:ea typeface="Quicksand"/>
                <a:cs typeface="Quicksand"/>
                <a:sym typeface="Quicksand"/>
              </a:rPr>
              <a:t>altitude</a:t>
            </a:r>
            <a:endParaRPr sz="1000">
              <a:latin typeface="Quicksand"/>
              <a:ea typeface="Quicksand"/>
              <a:cs typeface="Quicksand"/>
              <a:sym typeface="Quicksand"/>
            </a:endParaRPr>
          </a:p>
        </p:txBody>
      </p:sp>
      <p:cxnSp>
        <p:nvCxnSpPr>
          <p:cNvPr id="281" name="Google Shape;281;p15"/>
          <p:cNvCxnSpPr/>
          <p:nvPr/>
        </p:nvCxnSpPr>
        <p:spPr>
          <a:xfrm>
            <a:off x="1113406" y="257327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82" name="Google Shape;282;p15"/>
          <p:cNvCxnSpPr/>
          <p:nvPr/>
        </p:nvCxnSpPr>
        <p:spPr>
          <a:xfrm>
            <a:off x="3494677"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3" name="Google Shape;283;p15"/>
          <p:cNvCxnSpPr/>
          <p:nvPr/>
        </p:nvCxnSpPr>
        <p:spPr>
          <a:xfrm>
            <a:off x="2966627"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4" name="Google Shape;284;p15"/>
          <p:cNvCxnSpPr/>
          <p:nvPr/>
        </p:nvCxnSpPr>
        <p:spPr>
          <a:xfrm>
            <a:off x="2438576"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5" name="Google Shape;285;p15"/>
          <p:cNvCxnSpPr/>
          <p:nvPr/>
        </p:nvCxnSpPr>
        <p:spPr>
          <a:xfrm>
            <a:off x="1910526"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6" name="Google Shape;286;p15"/>
          <p:cNvCxnSpPr/>
          <p:nvPr/>
        </p:nvCxnSpPr>
        <p:spPr>
          <a:xfrm>
            <a:off x="5078829"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7" name="Google Shape;287;p15"/>
          <p:cNvCxnSpPr/>
          <p:nvPr/>
        </p:nvCxnSpPr>
        <p:spPr>
          <a:xfrm>
            <a:off x="4550779"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8" name="Google Shape;288;p15"/>
          <p:cNvCxnSpPr/>
          <p:nvPr/>
        </p:nvCxnSpPr>
        <p:spPr>
          <a:xfrm>
            <a:off x="4022728"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89" name="Google Shape;289;p15"/>
          <p:cNvCxnSpPr/>
          <p:nvPr/>
        </p:nvCxnSpPr>
        <p:spPr>
          <a:xfrm>
            <a:off x="6134931"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90" name="Google Shape;290;p15"/>
          <p:cNvCxnSpPr/>
          <p:nvPr/>
        </p:nvCxnSpPr>
        <p:spPr>
          <a:xfrm>
            <a:off x="5606880"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91" name="Google Shape;291;p15"/>
          <p:cNvCxnSpPr/>
          <p:nvPr/>
        </p:nvCxnSpPr>
        <p:spPr>
          <a:xfrm>
            <a:off x="1382475" y="2573270"/>
            <a:ext cx="0" cy="1706700"/>
          </a:xfrm>
          <a:prstGeom prst="straightConnector1">
            <a:avLst/>
          </a:prstGeom>
          <a:noFill/>
          <a:ln w="9525" cap="flat" cmpd="sng">
            <a:solidFill>
              <a:srgbClr val="B7B7B7"/>
            </a:solidFill>
            <a:prstDash val="dot"/>
            <a:round/>
            <a:headEnd type="none" w="med" len="med"/>
            <a:tailEnd type="none" w="med" len="med"/>
          </a:ln>
        </p:spPr>
      </p:cxnSp>
      <p:cxnSp>
        <p:nvCxnSpPr>
          <p:cNvPr id="292" name="Google Shape;292;p15"/>
          <p:cNvCxnSpPr/>
          <p:nvPr/>
        </p:nvCxnSpPr>
        <p:spPr>
          <a:xfrm>
            <a:off x="1113406" y="278882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93" name="Google Shape;293;p15"/>
          <p:cNvCxnSpPr/>
          <p:nvPr/>
        </p:nvCxnSpPr>
        <p:spPr>
          <a:xfrm>
            <a:off x="1113406" y="321992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94" name="Google Shape;294;p15"/>
          <p:cNvCxnSpPr/>
          <p:nvPr/>
        </p:nvCxnSpPr>
        <p:spPr>
          <a:xfrm>
            <a:off x="1113406" y="3651020"/>
            <a:ext cx="5580000" cy="0"/>
          </a:xfrm>
          <a:prstGeom prst="straightConnector1">
            <a:avLst/>
          </a:prstGeom>
          <a:noFill/>
          <a:ln w="9525" cap="flat" cmpd="sng">
            <a:solidFill>
              <a:srgbClr val="B7B7B7"/>
            </a:solidFill>
            <a:prstDash val="dot"/>
            <a:round/>
            <a:headEnd type="none" w="med" len="med"/>
            <a:tailEnd type="none" w="med" len="med"/>
          </a:ln>
        </p:spPr>
      </p:cxnSp>
      <p:cxnSp>
        <p:nvCxnSpPr>
          <p:cNvPr id="295" name="Google Shape;295;p15"/>
          <p:cNvCxnSpPr/>
          <p:nvPr/>
        </p:nvCxnSpPr>
        <p:spPr>
          <a:xfrm>
            <a:off x="1113406" y="4082120"/>
            <a:ext cx="5580000" cy="0"/>
          </a:xfrm>
          <a:prstGeom prst="straightConnector1">
            <a:avLst/>
          </a:prstGeom>
          <a:noFill/>
          <a:ln w="9525" cap="flat" cmpd="sng">
            <a:solidFill>
              <a:srgbClr val="B7B7B7"/>
            </a:solidFill>
            <a:prstDash val="dot"/>
            <a:round/>
            <a:headEnd type="none" w="med" len="med"/>
            <a:tailEnd type="none" w="med" len="med"/>
          </a:ln>
        </p:spPr>
      </p:cxnSp>
      <p:sp>
        <p:nvSpPr>
          <p:cNvPr id="296" name="Google Shape;296;p15"/>
          <p:cNvSpPr txBox="1"/>
          <p:nvPr/>
        </p:nvSpPr>
        <p:spPr>
          <a:xfrm>
            <a:off x="714527" y="365679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010</a:t>
            </a:r>
            <a:endParaRPr sz="1000">
              <a:latin typeface="Roboto Mono"/>
              <a:ea typeface="Roboto Mono"/>
              <a:cs typeface="Roboto Mono"/>
              <a:sym typeface="Roboto Mono"/>
            </a:endParaRPr>
          </a:p>
        </p:txBody>
      </p:sp>
      <p:sp>
        <p:nvSpPr>
          <p:cNvPr id="297" name="Google Shape;297;p15"/>
          <p:cNvSpPr txBox="1"/>
          <p:nvPr/>
        </p:nvSpPr>
        <p:spPr>
          <a:xfrm>
            <a:off x="714527" y="344124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98" name="Google Shape;298;p15"/>
          <p:cNvSpPr txBox="1"/>
          <p:nvPr/>
        </p:nvSpPr>
        <p:spPr>
          <a:xfrm>
            <a:off x="714527" y="408789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000</a:t>
            </a:r>
            <a:endParaRPr sz="1000">
              <a:latin typeface="Roboto Mono"/>
              <a:ea typeface="Roboto Mono"/>
              <a:cs typeface="Roboto Mono"/>
              <a:sym typeface="Roboto Mono"/>
            </a:endParaRPr>
          </a:p>
        </p:txBody>
      </p:sp>
      <p:sp>
        <p:nvSpPr>
          <p:cNvPr id="299" name="Google Shape;299;p15"/>
          <p:cNvSpPr txBox="1"/>
          <p:nvPr/>
        </p:nvSpPr>
        <p:spPr>
          <a:xfrm>
            <a:off x="714527" y="3872345"/>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001</a:t>
            </a:r>
            <a:endParaRPr sz="1000">
              <a:latin typeface="Roboto Mono"/>
              <a:ea typeface="Roboto Mono"/>
              <a:cs typeface="Roboto Mono"/>
              <a:sym typeface="Roboto Mono"/>
            </a:endParaRPr>
          </a:p>
        </p:txBody>
      </p:sp>
      <p:sp>
        <p:nvSpPr>
          <p:cNvPr id="300" name="Google Shape;300;p15"/>
          <p:cNvSpPr/>
          <p:nvPr/>
        </p:nvSpPr>
        <p:spPr>
          <a:xfrm rot="5400000">
            <a:off x="252650" y="3435470"/>
            <a:ext cx="1728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01" name="Google Shape;301;p15"/>
          <p:cNvSpPr/>
          <p:nvPr/>
        </p:nvSpPr>
        <p:spPr>
          <a:xfrm>
            <a:off x="1114874" y="4297670"/>
            <a:ext cx="5760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23" name="Google Shape;323;p15"/>
          <p:cNvSpPr txBox="1"/>
          <p:nvPr/>
        </p:nvSpPr>
        <p:spPr>
          <a:xfrm>
            <a:off x="6589751" y="4316056"/>
            <a:ext cx="5487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hours</a:t>
            </a:r>
            <a:endParaRPr sz="1000">
              <a:latin typeface="Quicksand"/>
              <a:ea typeface="Quicksand"/>
              <a:cs typeface="Quicksand"/>
              <a:sym typeface="Quicksand"/>
            </a:endParaRPr>
          </a:p>
        </p:txBody>
      </p:sp>
      <p:sp>
        <p:nvSpPr>
          <p:cNvPr id="324" name="Google Shape;324;p15"/>
          <p:cNvSpPr/>
          <p:nvPr/>
        </p:nvSpPr>
        <p:spPr>
          <a:xfrm>
            <a:off x="1116563" y="2681314"/>
            <a:ext cx="5293375" cy="1399500"/>
          </a:xfrm>
          <a:custGeom>
            <a:avLst/>
            <a:gdLst/>
            <a:ahLst/>
            <a:cxnLst/>
            <a:rect l="l" t="t" r="r" b="b"/>
            <a:pathLst>
              <a:path w="211735" h="55980" extrusionOk="0">
                <a:moveTo>
                  <a:pt x="0" y="36198"/>
                </a:moveTo>
                <a:cubicBezTo>
                  <a:pt x="953" y="35998"/>
                  <a:pt x="3159" y="36273"/>
                  <a:pt x="5715" y="34995"/>
                </a:cubicBezTo>
                <a:cubicBezTo>
                  <a:pt x="8272" y="33717"/>
                  <a:pt x="12682" y="30534"/>
                  <a:pt x="15339" y="28529"/>
                </a:cubicBezTo>
                <a:cubicBezTo>
                  <a:pt x="17996" y="26524"/>
                  <a:pt x="19876" y="24619"/>
                  <a:pt x="21655" y="22965"/>
                </a:cubicBezTo>
                <a:cubicBezTo>
                  <a:pt x="23435" y="21311"/>
                  <a:pt x="23911" y="19156"/>
                  <a:pt x="26016" y="18604"/>
                </a:cubicBezTo>
                <a:cubicBezTo>
                  <a:pt x="28121" y="18053"/>
                  <a:pt x="31279" y="19280"/>
                  <a:pt x="34287" y="19656"/>
                </a:cubicBezTo>
                <a:cubicBezTo>
                  <a:pt x="37295" y="20032"/>
                  <a:pt x="41806" y="20258"/>
                  <a:pt x="44062" y="20859"/>
                </a:cubicBezTo>
                <a:cubicBezTo>
                  <a:pt x="46318" y="21461"/>
                  <a:pt x="46794" y="22588"/>
                  <a:pt x="47821" y="23265"/>
                </a:cubicBezTo>
                <a:cubicBezTo>
                  <a:pt x="48849" y="23942"/>
                  <a:pt x="49124" y="24819"/>
                  <a:pt x="50227" y="24919"/>
                </a:cubicBezTo>
                <a:cubicBezTo>
                  <a:pt x="51330" y="25019"/>
                  <a:pt x="52684" y="23566"/>
                  <a:pt x="54438" y="23867"/>
                </a:cubicBezTo>
                <a:cubicBezTo>
                  <a:pt x="56193" y="24168"/>
                  <a:pt x="58674" y="26699"/>
                  <a:pt x="60754" y="26724"/>
                </a:cubicBezTo>
                <a:cubicBezTo>
                  <a:pt x="62834" y="26749"/>
                  <a:pt x="65140" y="25170"/>
                  <a:pt x="66919" y="24017"/>
                </a:cubicBezTo>
                <a:cubicBezTo>
                  <a:pt x="68699" y="22864"/>
                  <a:pt x="69852" y="21110"/>
                  <a:pt x="71431" y="19807"/>
                </a:cubicBezTo>
                <a:cubicBezTo>
                  <a:pt x="73010" y="18504"/>
                  <a:pt x="74839" y="16723"/>
                  <a:pt x="76393" y="16197"/>
                </a:cubicBezTo>
                <a:cubicBezTo>
                  <a:pt x="77947" y="15671"/>
                  <a:pt x="78924" y="17050"/>
                  <a:pt x="80754" y="16649"/>
                </a:cubicBezTo>
                <a:cubicBezTo>
                  <a:pt x="82584" y="16248"/>
                  <a:pt x="85441" y="15521"/>
                  <a:pt x="87371" y="13791"/>
                </a:cubicBezTo>
                <a:cubicBezTo>
                  <a:pt x="89301" y="12062"/>
                  <a:pt x="90930" y="8377"/>
                  <a:pt x="92333" y="6272"/>
                </a:cubicBezTo>
                <a:cubicBezTo>
                  <a:pt x="93737" y="4167"/>
                  <a:pt x="94990" y="2187"/>
                  <a:pt x="95792" y="1159"/>
                </a:cubicBezTo>
                <a:cubicBezTo>
                  <a:pt x="96594" y="132"/>
                  <a:pt x="96620" y="107"/>
                  <a:pt x="97146" y="107"/>
                </a:cubicBezTo>
                <a:cubicBezTo>
                  <a:pt x="97672" y="107"/>
                  <a:pt x="98023" y="-320"/>
                  <a:pt x="98950" y="1159"/>
                </a:cubicBezTo>
                <a:cubicBezTo>
                  <a:pt x="99877" y="2638"/>
                  <a:pt x="100429" y="6974"/>
                  <a:pt x="102710" y="8979"/>
                </a:cubicBezTo>
                <a:cubicBezTo>
                  <a:pt x="104991" y="10984"/>
                  <a:pt x="109878" y="11285"/>
                  <a:pt x="112635" y="13190"/>
                </a:cubicBezTo>
                <a:cubicBezTo>
                  <a:pt x="115392" y="15095"/>
                  <a:pt x="117296" y="18578"/>
                  <a:pt x="119251" y="20408"/>
                </a:cubicBezTo>
                <a:cubicBezTo>
                  <a:pt x="121206" y="22238"/>
                  <a:pt x="122710" y="23767"/>
                  <a:pt x="124364" y="24168"/>
                </a:cubicBezTo>
                <a:cubicBezTo>
                  <a:pt x="126018" y="24569"/>
                  <a:pt x="127723" y="22137"/>
                  <a:pt x="129177" y="22814"/>
                </a:cubicBezTo>
                <a:cubicBezTo>
                  <a:pt x="130631" y="23491"/>
                  <a:pt x="132084" y="26624"/>
                  <a:pt x="133086" y="28228"/>
                </a:cubicBezTo>
                <a:cubicBezTo>
                  <a:pt x="134089" y="29832"/>
                  <a:pt x="134089" y="31561"/>
                  <a:pt x="135192" y="32438"/>
                </a:cubicBezTo>
                <a:cubicBezTo>
                  <a:pt x="136295" y="33315"/>
                  <a:pt x="137698" y="34067"/>
                  <a:pt x="139703" y="33491"/>
                </a:cubicBezTo>
                <a:cubicBezTo>
                  <a:pt x="141708" y="32915"/>
                  <a:pt x="144816" y="30609"/>
                  <a:pt x="147222" y="28980"/>
                </a:cubicBezTo>
                <a:cubicBezTo>
                  <a:pt x="149628" y="27351"/>
                  <a:pt x="151458" y="23666"/>
                  <a:pt x="154140" y="23716"/>
                </a:cubicBezTo>
                <a:cubicBezTo>
                  <a:pt x="156822" y="23766"/>
                  <a:pt x="160230" y="27475"/>
                  <a:pt x="163313" y="29280"/>
                </a:cubicBezTo>
                <a:cubicBezTo>
                  <a:pt x="166396" y="31085"/>
                  <a:pt x="169704" y="32338"/>
                  <a:pt x="172636" y="34544"/>
                </a:cubicBezTo>
                <a:cubicBezTo>
                  <a:pt x="175568" y="36750"/>
                  <a:pt x="179002" y="40885"/>
                  <a:pt x="180907" y="42514"/>
                </a:cubicBezTo>
                <a:cubicBezTo>
                  <a:pt x="182812" y="44143"/>
                  <a:pt x="182035" y="43967"/>
                  <a:pt x="184065" y="44318"/>
                </a:cubicBezTo>
                <a:cubicBezTo>
                  <a:pt x="186095" y="44669"/>
                  <a:pt x="189203" y="42739"/>
                  <a:pt x="193088" y="44619"/>
                </a:cubicBezTo>
                <a:cubicBezTo>
                  <a:pt x="196973" y="46499"/>
                  <a:pt x="204266" y="54143"/>
                  <a:pt x="207374" y="55597"/>
                </a:cubicBezTo>
                <a:cubicBezTo>
                  <a:pt x="210482" y="57051"/>
                  <a:pt x="211008" y="53717"/>
                  <a:pt x="211735" y="53341"/>
                </a:cubicBezTo>
              </a:path>
            </a:pathLst>
          </a:custGeom>
          <a:noFill/>
          <a:ln w="9525" cap="flat" cmpd="sng">
            <a:solidFill>
              <a:srgbClr val="A61C00"/>
            </a:solidFill>
            <a:prstDash val="solid"/>
            <a:round/>
            <a:headEnd type="none" w="med" len="med"/>
            <a:tailEnd type="none" w="med" len="med"/>
          </a:ln>
        </p:spPr>
        <p:txBody>
          <a:bodyPr/>
          <a:lstStyle/>
          <a:p>
            <a:endParaRPr lang="en-GB"/>
          </a:p>
        </p:txBody>
      </p:sp>
      <p:sp>
        <p:nvSpPr>
          <p:cNvPr id="325" name="Google Shape;325;p15"/>
          <p:cNvSpPr/>
          <p:nvPr/>
        </p:nvSpPr>
        <p:spPr>
          <a:xfrm>
            <a:off x="1871041" y="312395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26" name="Google Shape;326;p15"/>
          <p:cNvSpPr/>
          <p:nvPr/>
        </p:nvSpPr>
        <p:spPr>
          <a:xfrm>
            <a:off x="2399321" y="3244767"/>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27" name="Google Shape;327;p15"/>
          <p:cNvSpPr/>
          <p:nvPr/>
        </p:nvSpPr>
        <p:spPr>
          <a:xfrm>
            <a:off x="2927601" y="3085361"/>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28" name="Google Shape;328;p15"/>
          <p:cNvSpPr/>
          <p:nvPr/>
        </p:nvSpPr>
        <p:spPr>
          <a:xfrm>
            <a:off x="3455881" y="2695088"/>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29" name="Google Shape;329;p15"/>
          <p:cNvSpPr/>
          <p:nvPr/>
        </p:nvSpPr>
        <p:spPr>
          <a:xfrm>
            <a:off x="3984162" y="3065308"/>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0" name="Google Shape;330;p15"/>
          <p:cNvSpPr/>
          <p:nvPr/>
        </p:nvSpPr>
        <p:spPr>
          <a:xfrm>
            <a:off x="4512442" y="3483903"/>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1" name="Google Shape;331;p15"/>
          <p:cNvSpPr/>
          <p:nvPr/>
        </p:nvSpPr>
        <p:spPr>
          <a:xfrm>
            <a:off x="5040721" y="3290148"/>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2" name="Google Shape;332;p15"/>
          <p:cNvSpPr/>
          <p:nvPr/>
        </p:nvSpPr>
        <p:spPr>
          <a:xfrm>
            <a:off x="5569001" y="3677881"/>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3" name="Google Shape;333;p15"/>
          <p:cNvSpPr/>
          <p:nvPr/>
        </p:nvSpPr>
        <p:spPr>
          <a:xfrm>
            <a:off x="6097281" y="3907267"/>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4" name="Google Shape;334;p15"/>
          <p:cNvSpPr/>
          <p:nvPr/>
        </p:nvSpPr>
        <p:spPr>
          <a:xfrm>
            <a:off x="6361421" y="3990986"/>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5" name="Google Shape;335;p15"/>
          <p:cNvSpPr/>
          <p:nvPr/>
        </p:nvSpPr>
        <p:spPr>
          <a:xfrm>
            <a:off x="1078621" y="3547323"/>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6" name="Google Shape;336;p15"/>
          <p:cNvSpPr/>
          <p:nvPr/>
        </p:nvSpPr>
        <p:spPr>
          <a:xfrm>
            <a:off x="1606901" y="3230992"/>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7" name="Google Shape;337;p15"/>
          <p:cNvSpPr/>
          <p:nvPr/>
        </p:nvSpPr>
        <p:spPr>
          <a:xfrm>
            <a:off x="2135181" y="3155802"/>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8" name="Google Shape;338;p15"/>
          <p:cNvSpPr/>
          <p:nvPr/>
        </p:nvSpPr>
        <p:spPr>
          <a:xfrm>
            <a:off x="2663461" y="3293908"/>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39" name="Google Shape;339;p15"/>
          <p:cNvSpPr/>
          <p:nvPr/>
        </p:nvSpPr>
        <p:spPr>
          <a:xfrm>
            <a:off x="3191741" y="302971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0" name="Google Shape;340;p15"/>
          <p:cNvSpPr/>
          <p:nvPr/>
        </p:nvSpPr>
        <p:spPr>
          <a:xfrm>
            <a:off x="3720021" y="2904645"/>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1" name="Google Shape;341;p15"/>
          <p:cNvSpPr/>
          <p:nvPr/>
        </p:nvSpPr>
        <p:spPr>
          <a:xfrm>
            <a:off x="4248302" y="322923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2" name="Google Shape;342;p15"/>
          <p:cNvSpPr/>
          <p:nvPr/>
        </p:nvSpPr>
        <p:spPr>
          <a:xfrm>
            <a:off x="4776582" y="335102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3" name="Google Shape;343;p15"/>
          <p:cNvSpPr/>
          <p:nvPr/>
        </p:nvSpPr>
        <p:spPr>
          <a:xfrm>
            <a:off x="5304861" y="3452564"/>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4" name="Google Shape;344;p15"/>
          <p:cNvSpPr/>
          <p:nvPr/>
        </p:nvSpPr>
        <p:spPr>
          <a:xfrm>
            <a:off x="5833141" y="3742579"/>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45" name="Google Shape;345;p15"/>
          <p:cNvSpPr/>
          <p:nvPr/>
        </p:nvSpPr>
        <p:spPr>
          <a:xfrm>
            <a:off x="1342761" y="3445305"/>
            <a:ext cx="75600" cy="75300"/>
          </a:xfrm>
          <a:prstGeom prst="donut">
            <a:avLst>
              <a:gd name="adj" fmla="val 25000"/>
            </a:avLst>
          </a:prstGeom>
          <a:solidFill>
            <a:srgbClr val="A61C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63" name="Google Shape;363;p15"/>
          <p:cNvSpPr txBox="1"/>
          <p:nvPr/>
        </p:nvSpPr>
        <p:spPr>
          <a:xfrm>
            <a:off x="1264651"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4" name="Google Shape;364;p15"/>
          <p:cNvSpPr txBox="1"/>
          <p:nvPr/>
        </p:nvSpPr>
        <p:spPr>
          <a:xfrm>
            <a:off x="1792758"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5" name="Google Shape;365;p15"/>
          <p:cNvSpPr txBox="1"/>
          <p:nvPr/>
        </p:nvSpPr>
        <p:spPr>
          <a:xfrm>
            <a:off x="2320866"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6" name="Google Shape;366;p15"/>
          <p:cNvSpPr txBox="1"/>
          <p:nvPr/>
        </p:nvSpPr>
        <p:spPr>
          <a:xfrm>
            <a:off x="2848975"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7" name="Google Shape;367;p15"/>
          <p:cNvSpPr txBox="1"/>
          <p:nvPr/>
        </p:nvSpPr>
        <p:spPr>
          <a:xfrm>
            <a:off x="3377083"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8" name="Google Shape;368;p15"/>
          <p:cNvSpPr txBox="1"/>
          <p:nvPr/>
        </p:nvSpPr>
        <p:spPr>
          <a:xfrm>
            <a:off x="3905191"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69" name="Google Shape;369;p15"/>
          <p:cNvSpPr txBox="1"/>
          <p:nvPr/>
        </p:nvSpPr>
        <p:spPr>
          <a:xfrm>
            <a:off x="4433300"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70" name="Google Shape;370;p15"/>
          <p:cNvSpPr txBox="1"/>
          <p:nvPr/>
        </p:nvSpPr>
        <p:spPr>
          <a:xfrm>
            <a:off x="4961409"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71" name="Google Shape;371;p15"/>
          <p:cNvSpPr txBox="1"/>
          <p:nvPr/>
        </p:nvSpPr>
        <p:spPr>
          <a:xfrm>
            <a:off x="5489516"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72" name="Google Shape;372;p15"/>
          <p:cNvSpPr txBox="1"/>
          <p:nvPr/>
        </p:nvSpPr>
        <p:spPr>
          <a:xfrm>
            <a:off x="6017625" y="4316044"/>
            <a:ext cx="236100" cy="162000"/>
          </a:xfrm>
          <a:prstGeom prst="rect">
            <a:avLst/>
          </a:prstGeom>
          <a:noFill/>
          <a:ln>
            <a:noFill/>
          </a:ln>
        </p:spPr>
        <p:txBody>
          <a:bodyPr spcFirstLastPara="1" wrap="square" lIns="0" tIns="0" rIns="0" bIns="0" anchor="ctr" anchorCtr="0">
            <a:noAutofit/>
          </a:bodyPr>
          <a:lstStyle/>
          <a:p>
            <a:pPr algn="ctr"/>
            <a:r>
              <a:rPr lang="en-GB" sz="800">
                <a:latin typeface="Quicksand"/>
                <a:ea typeface="Quicksand"/>
                <a:cs typeface="Quicksand"/>
                <a:sym typeface="Quicksand"/>
              </a:rPr>
              <a:t>½</a:t>
            </a:r>
            <a:endParaRPr sz="800">
              <a:latin typeface="Quicksand"/>
              <a:ea typeface="Quicksand"/>
              <a:cs typeface="Quicksand"/>
              <a:sym typeface="Quicksand"/>
            </a:endParaRPr>
          </a:p>
        </p:txBody>
      </p:sp>
      <p:sp>
        <p:nvSpPr>
          <p:cNvPr id="373" name="Google Shape;373;p15"/>
          <p:cNvSpPr/>
          <p:nvPr/>
        </p:nvSpPr>
        <p:spPr>
          <a:xfrm>
            <a:off x="1131601" y="7869983"/>
            <a:ext cx="5293375" cy="1399500"/>
          </a:xfrm>
          <a:custGeom>
            <a:avLst/>
            <a:gdLst/>
            <a:ahLst/>
            <a:cxnLst/>
            <a:rect l="l" t="t" r="r" b="b"/>
            <a:pathLst>
              <a:path w="211735" h="55980" extrusionOk="0">
                <a:moveTo>
                  <a:pt x="0" y="36198"/>
                </a:moveTo>
                <a:cubicBezTo>
                  <a:pt x="953" y="35998"/>
                  <a:pt x="3159" y="36273"/>
                  <a:pt x="5715" y="34995"/>
                </a:cubicBezTo>
                <a:cubicBezTo>
                  <a:pt x="8272" y="33717"/>
                  <a:pt x="12682" y="30534"/>
                  <a:pt x="15339" y="28529"/>
                </a:cubicBezTo>
                <a:cubicBezTo>
                  <a:pt x="17996" y="26524"/>
                  <a:pt x="19876" y="24619"/>
                  <a:pt x="21655" y="22965"/>
                </a:cubicBezTo>
                <a:cubicBezTo>
                  <a:pt x="23435" y="21311"/>
                  <a:pt x="23911" y="19156"/>
                  <a:pt x="26016" y="18604"/>
                </a:cubicBezTo>
                <a:cubicBezTo>
                  <a:pt x="28121" y="18053"/>
                  <a:pt x="31279" y="19280"/>
                  <a:pt x="34287" y="19656"/>
                </a:cubicBezTo>
                <a:cubicBezTo>
                  <a:pt x="37295" y="20032"/>
                  <a:pt x="41806" y="20258"/>
                  <a:pt x="44062" y="20859"/>
                </a:cubicBezTo>
                <a:cubicBezTo>
                  <a:pt x="46318" y="21461"/>
                  <a:pt x="46794" y="22588"/>
                  <a:pt x="47821" y="23265"/>
                </a:cubicBezTo>
                <a:cubicBezTo>
                  <a:pt x="48849" y="23942"/>
                  <a:pt x="49124" y="24819"/>
                  <a:pt x="50227" y="24919"/>
                </a:cubicBezTo>
                <a:cubicBezTo>
                  <a:pt x="51330" y="25019"/>
                  <a:pt x="52684" y="23566"/>
                  <a:pt x="54438" y="23867"/>
                </a:cubicBezTo>
                <a:cubicBezTo>
                  <a:pt x="56193" y="24168"/>
                  <a:pt x="58674" y="26699"/>
                  <a:pt x="60754" y="26724"/>
                </a:cubicBezTo>
                <a:cubicBezTo>
                  <a:pt x="62834" y="26749"/>
                  <a:pt x="65140" y="25170"/>
                  <a:pt x="66919" y="24017"/>
                </a:cubicBezTo>
                <a:cubicBezTo>
                  <a:pt x="68699" y="22864"/>
                  <a:pt x="69852" y="21110"/>
                  <a:pt x="71431" y="19807"/>
                </a:cubicBezTo>
                <a:cubicBezTo>
                  <a:pt x="73010" y="18504"/>
                  <a:pt x="74839" y="16723"/>
                  <a:pt x="76393" y="16197"/>
                </a:cubicBezTo>
                <a:cubicBezTo>
                  <a:pt x="77947" y="15671"/>
                  <a:pt x="78924" y="17050"/>
                  <a:pt x="80754" y="16649"/>
                </a:cubicBezTo>
                <a:cubicBezTo>
                  <a:pt x="82584" y="16248"/>
                  <a:pt x="85441" y="15521"/>
                  <a:pt x="87371" y="13791"/>
                </a:cubicBezTo>
                <a:cubicBezTo>
                  <a:pt x="89301" y="12062"/>
                  <a:pt x="90930" y="8377"/>
                  <a:pt x="92333" y="6272"/>
                </a:cubicBezTo>
                <a:cubicBezTo>
                  <a:pt x="93737" y="4167"/>
                  <a:pt x="94990" y="2187"/>
                  <a:pt x="95792" y="1159"/>
                </a:cubicBezTo>
                <a:cubicBezTo>
                  <a:pt x="96594" y="132"/>
                  <a:pt x="96620" y="107"/>
                  <a:pt x="97146" y="107"/>
                </a:cubicBezTo>
                <a:cubicBezTo>
                  <a:pt x="97672" y="107"/>
                  <a:pt x="98023" y="-320"/>
                  <a:pt x="98950" y="1159"/>
                </a:cubicBezTo>
                <a:cubicBezTo>
                  <a:pt x="99877" y="2638"/>
                  <a:pt x="100429" y="6974"/>
                  <a:pt x="102710" y="8979"/>
                </a:cubicBezTo>
                <a:cubicBezTo>
                  <a:pt x="104991" y="10984"/>
                  <a:pt x="109878" y="11285"/>
                  <a:pt x="112635" y="13190"/>
                </a:cubicBezTo>
                <a:cubicBezTo>
                  <a:pt x="115392" y="15095"/>
                  <a:pt x="117296" y="18578"/>
                  <a:pt x="119251" y="20408"/>
                </a:cubicBezTo>
                <a:cubicBezTo>
                  <a:pt x="121206" y="22238"/>
                  <a:pt x="122710" y="23767"/>
                  <a:pt x="124364" y="24168"/>
                </a:cubicBezTo>
                <a:cubicBezTo>
                  <a:pt x="126018" y="24569"/>
                  <a:pt x="127723" y="22137"/>
                  <a:pt x="129177" y="22814"/>
                </a:cubicBezTo>
                <a:cubicBezTo>
                  <a:pt x="130631" y="23491"/>
                  <a:pt x="132084" y="26624"/>
                  <a:pt x="133086" y="28228"/>
                </a:cubicBezTo>
                <a:cubicBezTo>
                  <a:pt x="134089" y="29832"/>
                  <a:pt x="134089" y="31561"/>
                  <a:pt x="135192" y="32438"/>
                </a:cubicBezTo>
                <a:cubicBezTo>
                  <a:pt x="136295" y="33315"/>
                  <a:pt x="137698" y="34067"/>
                  <a:pt x="139703" y="33491"/>
                </a:cubicBezTo>
                <a:cubicBezTo>
                  <a:pt x="141708" y="32915"/>
                  <a:pt x="144816" y="30609"/>
                  <a:pt x="147222" y="28980"/>
                </a:cubicBezTo>
                <a:cubicBezTo>
                  <a:pt x="149628" y="27351"/>
                  <a:pt x="151458" y="23666"/>
                  <a:pt x="154140" y="23716"/>
                </a:cubicBezTo>
                <a:cubicBezTo>
                  <a:pt x="156822" y="23766"/>
                  <a:pt x="160230" y="27475"/>
                  <a:pt x="163313" y="29280"/>
                </a:cubicBezTo>
                <a:cubicBezTo>
                  <a:pt x="166396" y="31085"/>
                  <a:pt x="169704" y="32338"/>
                  <a:pt x="172636" y="34544"/>
                </a:cubicBezTo>
                <a:cubicBezTo>
                  <a:pt x="175568" y="36750"/>
                  <a:pt x="179002" y="40885"/>
                  <a:pt x="180907" y="42514"/>
                </a:cubicBezTo>
                <a:cubicBezTo>
                  <a:pt x="182812" y="44143"/>
                  <a:pt x="182035" y="43967"/>
                  <a:pt x="184065" y="44318"/>
                </a:cubicBezTo>
                <a:cubicBezTo>
                  <a:pt x="186095" y="44669"/>
                  <a:pt x="189203" y="42739"/>
                  <a:pt x="193088" y="44619"/>
                </a:cubicBezTo>
                <a:cubicBezTo>
                  <a:pt x="196973" y="46499"/>
                  <a:pt x="204266" y="54143"/>
                  <a:pt x="207374" y="55597"/>
                </a:cubicBezTo>
                <a:cubicBezTo>
                  <a:pt x="210482" y="57051"/>
                  <a:pt x="211008" y="53717"/>
                  <a:pt x="211735" y="53341"/>
                </a:cubicBezTo>
              </a:path>
            </a:pathLst>
          </a:custGeom>
          <a:noFill/>
          <a:ln w="9525" cap="flat" cmpd="sng">
            <a:solidFill>
              <a:srgbClr val="B7B7B7"/>
            </a:solidFill>
            <a:prstDash val="solid"/>
            <a:round/>
            <a:headEnd type="none" w="med" len="med"/>
            <a:tailEnd type="none" w="med" len="med"/>
          </a:ln>
        </p:spPr>
        <p:txBody>
          <a:bodyPr/>
          <a:lstStyle/>
          <a:p>
            <a:endParaRPr lang="en-GB"/>
          </a:p>
        </p:txBody>
      </p:sp>
      <p:grpSp>
        <p:nvGrpSpPr>
          <p:cNvPr id="374" name="Google Shape;374;p15"/>
          <p:cNvGrpSpPr/>
          <p:nvPr/>
        </p:nvGrpSpPr>
        <p:grpSpPr>
          <a:xfrm>
            <a:off x="1007914" y="9714870"/>
            <a:ext cx="5533613" cy="195300"/>
            <a:chOff x="1007914" y="7486841"/>
            <a:chExt cx="5533613" cy="195300"/>
          </a:xfrm>
        </p:grpSpPr>
        <p:sp>
          <p:nvSpPr>
            <p:cNvPr id="375" name="Google Shape;375;p15"/>
            <p:cNvSpPr/>
            <p:nvPr/>
          </p:nvSpPr>
          <p:spPr>
            <a:xfrm>
              <a:off x="6289526"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76" name="Google Shape;376;p15"/>
            <p:cNvSpPr/>
            <p:nvPr/>
          </p:nvSpPr>
          <p:spPr>
            <a:xfrm>
              <a:off x="5761365"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77" name="Google Shape;377;p15"/>
            <p:cNvSpPr/>
            <p:nvPr/>
          </p:nvSpPr>
          <p:spPr>
            <a:xfrm>
              <a:off x="5233204"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78" name="Google Shape;378;p15"/>
            <p:cNvSpPr/>
            <p:nvPr/>
          </p:nvSpPr>
          <p:spPr>
            <a:xfrm>
              <a:off x="4705043"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79" name="Google Shape;379;p15"/>
            <p:cNvSpPr/>
            <p:nvPr/>
          </p:nvSpPr>
          <p:spPr>
            <a:xfrm>
              <a:off x="4176881"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0" name="Google Shape;380;p15"/>
            <p:cNvSpPr/>
            <p:nvPr/>
          </p:nvSpPr>
          <p:spPr>
            <a:xfrm>
              <a:off x="3648720"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1" name="Google Shape;381;p15"/>
            <p:cNvSpPr/>
            <p:nvPr/>
          </p:nvSpPr>
          <p:spPr>
            <a:xfrm>
              <a:off x="3120559"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2" name="Google Shape;382;p15"/>
            <p:cNvSpPr/>
            <p:nvPr/>
          </p:nvSpPr>
          <p:spPr>
            <a:xfrm>
              <a:off x="2592398"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3" name="Google Shape;383;p15"/>
            <p:cNvSpPr/>
            <p:nvPr/>
          </p:nvSpPr>
          <p:spPr>
            <a:xfrm>
              <a:off x="2064236"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4" name="Google Shape;384;p15"/>
            <p:cNvSpPr/>
            <p:nvPr/>
          </p:nvSpPr>
          <p:spPr>
            <a:xfrm>
              <a:off x="1536075"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85" name="Google Shape;385;p15"/>
            <p:cNvSpPr/>
            <p:nvPr/>
          </p:nvSpPr>
          <p:spPr>
            <a:xfrm>
              <a:off x="1007914" y="7486841"/>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grpSp>
      <p:cxnSp>
        <p:nvCxnSpPr>
          <p:cNvPr id="386" name="Google Shape;386;p15"/>
          <p:cNvCxnSpPr/>
          <p:nvPr/>
        </p:nvCxnSpPr>
        <p:spPr>
          <a:xfrm>
            <a:off x="1128443" y="8193038"/>
            <a:ext cx="5580000" cy="0"/>
          </a:xfrm>
          <a:prstGeom prst="straightConnector1">
            <a:avLst/>
          </a:prstGeom>
          <a:noFill/>
          <a:ln w="9525" cap="flat" cmpd="sng">
            <a:solidFill>
              <a:srgbClr val="B7B7B7"/>
            </a:solidFill>
            <a:prstDash val="dot"/>
            <a:round/>
            <a:headEnd type="none" w="med" len="med"/>
            <a:tailEnd type="none" w="med" len="med"/>
          </a:ln>
        </p:spPr>
      </p:cxnSp>
      <p:cxnSp>
        <p:nvCxnSpPr>
          <p:cNvPr id="387" name="Google Shape;387;p15"/>
          <p:cNvCxnSpPr/>
          <p:nvPr/>
        </p:nvCxnSpPr>
        <p:spPr>
          <a:xfrm>
            <a:off x="1128443" y="8624138"/>
            <a:ext cx="5580000" cy="0"/>
          </a:xfrm>
          <a:prstGeom prst="straightConnector1">
            <a:avLst/>
          </a:prstGeom>
          <a:noFill/>
          <a:ln w="9525" cap="flat" cmpd="sng">
            <a:solidFill>
              <a:srgbClr val="B7B7B7"/>
            </a:solidFill>
            <a:prstDash val="dot"/>
            <a:round/>
            <a:headEnd type="none" w="med" len="med"/>
            <a:tailEnd type="none" w="med" len="med"/>
          </a:ln>
        </p:spPr>
      </p:cxnSp>
      <p:cxnSp>
        <p:nvCxnSpPr>
          <p:cNvPr id="388" name="Google Shape;388;p15"/>
          <p:cNvCxnSpPr/>
          <p:nvPr/>
        </p:nvCxnSpPr>
        <p:spPr>
          <a:xfrm>
            <a:off x="1128443" y="9055238"/>
            <a:ext cx="5580000" cy="0"/>
          </a:xfrm>
          <a:prstGeom prst="straightConnector1">
            <a:avLst/>
          </a:prstGeom>
          <a:noFill/>
          <a:ln w="9525" cap="flat" cmpd="sng">
            <a:solidFill>
              <a:srgbClr val="B7B7B7"/>
            </a:solidFill>
            <a:prstDash val="dot"/>
            <a:round/>
            <a:headEnd type="none" w="med" len="med"/>
            <a:tailEnd type="none" w="med" len="med"/>
          </a:ln>
        </p:spPr>
      </p:cxnSp>
      <p:cxnSp>
        <p:nvCxnSpPr>
          <p:cNvPr id="389" name="Google Shape;389;p15"/>
          <p:cNvCxnSpPr/>
          <p:nvPr/>
        </p:nvCxnSpPr>
        <p:spPr>
          <a:xfrm>
            <a:off x="3245690"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0" name="Google Shape;390;p15"/>
          <p:cNvCxnSpPr/>
          <p:nvPr/>
        </p:nvCxnSpPr>
        <p:spPr>
          <a:xfrm>
            <a:off x="2717639"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1" name="Google Shape;391;p15"/>
          <p:cNvCxnSpPr/>
          <p:nvPr/>
        </p:nvCxnSpPr>
        <p:spPr>
          <a:xfrm>
            <a:off x="2189589"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2" name="Google Shape;392;p15"/>
          <p:cNvCxnSpPr/>
          <p:nvPr/>
        </p:nvCxnSpPr>
        <p:spPr>
          <a:xfrm>
            <a:off x="1661538"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3" name="Google Shape;393;p15"/>
          <p:cNvCxnSpPr/>
          <p:nvPr/>
        </p:nvCxnSpPr>
        <p:spPr>
          <a:xfrm>
            <a:off x="4829842"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4" name="Google Shape;394;p15"/>
          <p:cNvCxnSpPr/>
          <p:nvPr/>
        </p:nvCxnSpPr>
        <p:spPr>
          <a:xfrm>
            <a:off x="4301791"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5" name="Google Shape;395;p15"/>
          <p:cNvCxnSpPr/>
          <p:nvPr/>
        </p:nvCxnSpPr>
        <p:spPr>
          <a:xfrm>
            <a:off x="3773741"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6" name="Google Shape;396;p15"/>
          <p:cNvCxnSpPr/>
          <p:nvPr/>
        </p:nvCxnSpPr>
        <p:spPr>
          <a:xfrm>
            <a:off x="6413994"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7" name="Google Shape;397;p15"/>
          <p:cNvCxnSpPr/>
          <p:nvPr/>
        </p:nvCxnSpPr>
        <p:spPr>
          <a:xfrm>
            <a:off x="5885943" y="7761938"/>
            <a:ext cx="0" cy="1706700"/>
          </a:xfrm>
          <a:prstGeom prst="straightConnector1">
            <a:avLst/>
          </a:prstGeom>
          <a:noFill/>
          <a:ln w="9525" cap="flat" cmpd="sng">
            <a:solidFill>
              <a:srgbClr val="B7B7B7"/>
            </a:solidFill>
            <a:prstDash val="dot"/>
            <a:round/>
            <a:headEnd type="none" w="med" len="med"/>
            <a:tailEnd type="none" w="med" len="med"/>
          </a:ln>
        </p:spPr>
      </p:cxnSp>
      <p:cxnSp>
        <p:nvCxnSpPr>
          <p:cNvPr id="398" name="Google Shape;398;p15"/>
          <p:cNvCxnSpPr/>
          <p:nvPr/>
        </p:nvCxnSpPr>
        <p:spPr>
          <a:xfrm>
            <a:off x="5357893" y="7761938"/>
            <a:ext cx="0" cy="1706700"/>
          </a:xfrm>
          <a:prstGeom prst="straightConnector1">
            <a:avLst/>
          </a:prstGeom>
          <a:noFill/>
          <a:ln w="9525" cap="flat" cmpd="sng">
            <a:solidFill>
              <a:srgbClr val="B7B7B7"/>
            </a:solidFill>
            <a:prstDash val="dot"/>
            <a:round/>
            <a:headEnd type="none" w="med" len="med"/>
            <a:tailEnd type="none" w="med" len="med"/>
          </a:ln>
        </p:spPr>
      </p:cxnSp>
      <p:sp>
        <p:nvSpPr>
          <p:cNvPr id="399" name="Google Shape;399;p15"/>
          <p:cNvSpPr txBox="1"/>
          <p:nvPr/>
        </p:nvSpPr>
        <p:spPr>
          <a:xfrm>
            <a:off x="729565" y="8306588"/>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00" name="Google Shape;400;p15"/>
          <p:cNvSpPr txBox="1"/>
          <p:nvPr/>
        </p:nvSpPr>
        <p:spPr>
          <a:xfrm>
            <a:off x="729565" y="7875488"/>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11</a:t>
            </a:r>
            <a:endParaRPr sz="1000">
              <a:latin typeface="Roboto Mono"/>
              <a:ea typeface="Roboto Mono"/>
              <a:cs typeface="Roboto Mono"/>
              <a:sym typeface="Roboto Mono"/>
            </a:endParaRPr>
          </a:p>
        </p:txBody>
      </p:sp>
      <p:sp>
        <p:nvSpPr>
          <p:cNvPr id="401" name="Google Shape;401;p15"/>
          <p:cNvSpPr txBox="1"/>
          <p:nvPr/>
        </p:nvSpPr>
        <p:spPr>
          <a:xfrm>
            <a:off x="1541690"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01</a:t>
            </a:r>
            <a:endParaRPr sz="1000">
              <a:latin typeface="Quicksand"/>
              <a:ea typeface="Quicksand"/>
              <a:cs typeface="Quicksand"/>
              <a:sym typeface="Quicksand"/>
            </a:endParaRPr>
          </a:p>
        </p:txBody>
      </p:sp>
      <p:sp>
        <p:nvSpPr>
          <p:cNvPr id="402" name="Google Shape;402;p15"/>
          <p:cNvSpPr txBox="1"/>
          <p:nvPr/>
        </p:nvSpPr>
        <p:spPr>
          <a:xfrm>
            <a:off x="2070392"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02</a:t>
            </a:r>
            <a:endParaRPr sz="1000">
              <a:latin typeface="Quicksand"/>
              <a:ea typeface="Quicksand"/>
              <a:cs typeface="Quicksand"/>
              <a:sym typeface="Quicksand"/>
            </a:endParaRPr>
          </a:p>
        </p:txBody>
      </p:sp>
      <p:sp>
        <p:nvSpPr>
          <p:cNvPr id="403" name="Google Shape;403;p15"/>
          <p:cNvSpPr txBox="1"/>
          <p:nvPr/>
        </p:nvSpPr>
        <p:spPr>
          <a:xfrm>
            <a:off x="2599094"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03</a:t>
            </a:r>
            <a:endParaRPr sz="1000">
              <a:latin typeface="Quicksand"/>
              <a:ea typeface="Quicksand"/>
              <a:cs typeface="Quicksand"/>
              <a:sym typeface="Quicksand"/>
            </a:endParaRPr>
          </a:p>
        </p:txBody>
      </p:sp>
      <p:sp>
        <p:nvSpPr>
          <p:cNvPr id="404" name="Google Shape;404;p15"/>
          <p:cNvSpPr txBox="1"/>
          <p:nvPr/>
        </p:nvSpPr>
        <p:spPr>
          <a:xfrm>
            <a:off x="3127796"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04</a:t>
            </a:r>
            <a:endParaRPr sz="1000">
              <a:latin typeface="Quicksand"/>
              <a:ea typeface="Quicksand"/>
              <a:cs typeface="Quicksand"/>
              <a:sym typeface="Quicksand"/>
            </a:endParaRPr>
          </a:p>
        </p:txBody>
      </p:sp>
      <p:sp>
        <p:nvSpPr>
          <p:cNvPr id="405" name="Google Shape;405;p15"/>
          <p:cNvSpPr txBox="1"/>
          <p:nvPr/>
        </p:nvSpPr>
        <p:spPr>
          <a:xfrm>
            <a:off x="3656498"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05</a:t>
            </a:r>
            <a:endParaRPr sz="1000">
              <a:latin typeface="Quicksand"/>
              <a:ea typeface="Quicksand"/>
              <a:cs typeface="Quicksand"/>
              <a:sym typeface="Quicksand"/>
            </a:endParaRPr>
          </a:p>
        </p:txBody>
      </p:sp>
      <p:sp>
        <p:nvSpPr>
          <p:cNvPr id="406" name="Google Shape;406;p15"/>
          <p:cNvSpPr txBox="1"/>
          <p:nvPr/>
        </p:nvSpPr>
        <p:spPr>
          <a:xfrm>
            <a:off x="4185200"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06</a:t>
            </a:r>
            <a:endParaRPr sz="1000">
              <a:latin typeface="Quicksand"/>
              <a:ea typeface="Quicksand"/>
              <a:cs typeface="Quicksand"/>
              <a:sym typeface="Quicksand"/>
            </a:endParaRPr>
          </a:p>
        </p:txBody>
      </p:sp>
      <p:sp>
        <p:nvSpPr>
          <p:cNvPr id="407" name="Google Shape;407;p15"/>
          <p:cNvSpPr txBox="1"/>
          <p:nvPr/>
        </p:nvSpPr>
        <p:spPr>
          <a:xfrm>
            <a:off x="4713902"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07</a:t>
            </a:r>
            <a:endParaRPr sz="1000">
              <a:latin typeface="Quicksand"/>
              <a:ea typeface="Quicksand"/>
              <a:cs typeface="Quicksand"/>
              <a:sym typeface="Quicksand"/>
            </a:endParaRPr>
          </a:p>
        </p:txBody>
      </p:sp>
      <p:sp>
        <p:nvSpPr>
          <p:cNvPr id="408" name="Google Shape;408;p15"/>
          <p:cNvSpPr txBox="1"/>
          <p:nvPr/>
        </p:nvSpPr>
        <p:spPr>
          <a:xfrm>
            <a:off x="5242604"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08</a:t>
            </a:r>
            <a:endParaRPr sz="1000">
              <a:latin typeface="Quicksand"/>
              <a:ea typeface="Quicksand"/>
              <a:cs typeface="Quicksand"/>
              <a:sym typeface="Quicksand"/>
            </a:endParaRPr>
          </a:p>
        </p:txBody>
      </p:sp>
      <p:sp>
        <p:nvSpPr>
          <p:cNvPr id="409" name="Google Shape;409;p15"/>
          <p:cNvSpPr txBox="1"/>
          <p:nvPr/>
        </p:nvSpPr>
        <p:spPr>
          <a:xfrm>
            <a:off x="5771306"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09</a:t>
            </a:r>
            <a:endParaRPr sz="1000">
              <a:latin typeface="Quicksand"/>
              <a:ea typeface="Quicksand"/>
              <a:cs typeface="Quicksand"/>
              <a:sym typeface="Quicksand"/>
            </a:endParaRPr>
          </a:p>
        </p:txBody>
      </p:sp>
      <p:sp>
        <p:nvSpPr>
          <p:cNvPr id="410" name="Google Shape;410;p15"/>
          <p:cNvSpPr txBox="1"/>
          <p:nvPr/>
        </p:nvSpPr>
        <p:spPr>
          <a:xfrm>
            <a:off x="6300009"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10</a:t>
            </a:r>
            <a:endParaRPr sz="1000">
              <a:latin typeface="Quicksand"/>
              <a:ea typeface="Quicksand"/>
              <a:cs typeface="Quicksand"/>
              <a:sym typeface="Quicksand"/>
            </a:endParaRPr>
          </a:p>
        </p:txBody>
      </p:sp>
      <p:sp>
        <p:nvSpPr>
          <p:cNvPr id="411" name="Google Shape;411;p15"/>
          <p:cNvSpPr txBox="1"/>
          <p:nvPr/>
        </p:nvSpPr>
        <p:spPr>
          <a:xfrm>
            <a:off x="1012988" y="9504712"/>
            <a:ext cx="2361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00</a:t>
            </a:r>
            <a:endParaRPr sz="1000">
              <a:latin typeface="Quicksand"/>
              <a:ea typeface="Quicksand"/>
              <a:cs typeface="Quicksand"/>
              <a:sym typeface="Quicksand"/>
            </a:endParaRPr>
          </a:p>
        </p:txBody>
      </p:sp>
      <p:sp>
        <p:nvSpPr>
          <p:cNvPr id="412" name="Google Shape;412;p15"/>
          <p:cNvSpPr txBox="1"/>
          <p:nvPr/>
        </p:nvSpPr>
        <p:spPr>
          <a:xfrm rot="-5400000">
            <a:off x="174775" y="8467444"/>
            <a:ext cx="857400" cy="342900"/>
          </a:xfrm>
          <a:prstGeom prst="rect">
            <a:avLst/>
          </a:prstGeom>
          <a:noFill/>
          <a:ln>
            <a:noFill/>
          </a:ln>
        </p:spPr>
        <p:txBody>
          <a:bodyPr spcFirstLastPara="1" wrap="square" lIns="91425" tIns="91425" rIns="91425" bIns="91425" anchor="ctr" anchorCtr="0">
            <a:noAutofit/>
          </a:bodyPr>
          <a:lstStyle/>
          <a:p>
            <a:pPr algn="ctr"/>
            <a:r>
              <a:rPr lang="en-GB" sz="1000">
                <a:latin typeface="Quicksand"/>
                <a:ea typeface="Quicksand"/>
                <a:cs typeface="Quicksand"/>
                <a:sym typeface="Quicksand"/>
              </a:rPr>
              <a:t>altitude</a:t>
            </a:r>
            <a:endParaRPr sz="1000">
              <a:latin typeface="Quicksand"/>
              <a:ea typeface="Quicksand"/>
              <a:cs typeface="Quicksand"/>
              <a:sym typeface="Quicksand"/>
            </a:endParaRPr>
          </a:p>
        </p:txBody>
      </p:sp>
      <p:cxnSp>
        <p:nvCxnSpPr>
          <p:cNvPr id="413" name="Google Shape;413;p15"/>
          <p:cNvCxnSpPr/>
          <p:nvPr/>
        </p:nvCxnSpPr>
        <p:spPr>
          <a:xfrm>
            <a:off x="1128443" y="7761938"/>
            <a:ext cx="5580000" cy="0"/>
          </a:xfrm>
          <a:prstGeom prst="straightConnector1">
            <a:avLst/>
          </a:prstGeom>
          <a:noFill/>
          <a:ln w="9525" cap="flat" cmpd="sng">
            <a:solidFill>
              <a:srgbClr val="B7B7B7"/>
            </a:solidFill>
            <a:prstDash val="dot"/>
            <a:round/>
            <a:headEnd type="none" w="med" len="med"/>
            <a:tailEnd type="none" w="med" len="med"/>
          </a:ln>
        </p:spPr>
      </p:cxnSp>
      <p:sp>
        <p:nvSpPr>
          <p:cNvPr id="414" name="Google Shape;414;p15"/>
          <p:cNvSpPr txBox="1"/>
          <p:nvPr/>
        </p:nvSpPr>
        <p:spPr>
          <a:xfrm>
            <a:off x="729565" y="8737688"/>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01</a:t>
            </a:r>
            <a:endParaRPr sz="1000">
              <a:latin typeface="Roboto Mono"/>
              <a:ea typeface="Roboto Mono"/>
              <a:cs typeface="Roboto Mono"/>
              <a:sym typeface="Roboto Mono"/>
            </a:endParaRPr>
          </a:p>
        </p:txBody>
      </p:sp>
      <p:sp>
        <p:nvSpPr>
          <p:cNvPr id="415" name="Google Shape;415;p15"/>
          <p:cNvSpPr txBox="1"/>
          <p:nvPr/>
        </p:nvSpPr>
        <p:spPr>
          <a:xfrm>
            <a:off x="729565" y="9168788"/>
            <a:ext cx="314100" cy="204000"/>
          </a:xfrm>
          <a:prstGeom prst="rect">
            <a:avLst/>
          </a:prstGeom>
          <a:noFill/>
          <a:ln>
            <a:noFill/>
          </a:ln>
        </p:spPr>
        <p:txBody>
          <a:bodyPr spcFirstLastPara="1" wrap="square" lIns="0" tIns="0" rIns="0" bIns="0" anchor="ctr" anchorCtr="0">
            <a:noAutofit/>
          </a:bodyPr>
          <a:lstStyle/>
          <a:p>
            <a:pPr algn="r"/>
            <a:r>
              <a:rPr lang="en-GB" sz="1000">
                <a:latin typeface="Roboto Mono"/>
                <a:ea typeface="Roboto Mono"/>
                <a:cs typeface="Roboto Mono"/>
                <a:sym typeface="Roboto Mono"/>
              </a:rPr>
              <a:t>00</a:t>
            </a:r>
            <a:endParaRPr sz="1000">
              <a:latin typeface="Roboto Mono"/>
              <a:ea typeface="Roboto Mono"/>
              <a:cs typeface="Roboto Mono"/>
              <a:sym typeface="Roboto Mono"/>
            </a:endParaRPr>
          </a:p>
        </p:txBody>
      </p:sp>
      <p:sp>
        <p:nvSpPr>
          <p:cNvPr id="416" name="Google Shape;416;p15"/>
          <p:cNvSpPr/>
          <p:nvPr/>
        </p:nvSpPr>
        <p:spPr>
          <a:xfrm rot="5400000">
            <a:off x="267688" y="8624138"/>
            <a:ext cx="1728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417" name="Google Shape;417;p15"/>
          <p:cNvSpPr/>
          <p:nvPr/>
        </p:nvSpPr>
        <p:spPr>
          <a:xfrm>
            <a:off x="1129910" y="9486338"/>
            <a:ext cx="5760000" cy="36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418" name="Google Shape;418;p15"/>
          <p:cNvSpPr txBox="1"/>
          <p:nvPr/>
        </p:nvSpPr>
        <p:spPr>
          <a:xfrm>
            <a:off x="978226"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a:t>
            </a:r>
            <a:endParaRPr sz="1000">
              <a:latin typeface="Roboto Mono"/>
              <a:ea typeface="Roboto Mono"/>
              <a:cs typeface="Roboto Mono"/>
              <a:sym typeface="Roboto Mono"/>
            </a:endParaRPr>
          </a:p>
        </p:txBody>
      </p:sp>
      <p:sp>
        <p:nvSpPr>
          <p:cNvPr id="419" name="Google Shape;419;p15"/>
          <p:cNvSpPr txBox="1"/>
          <p:nvPr/>
        </p:nvSpPr>
        <p:spPr>
          <a:xfrm>
            <a:off x="2034548"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0" name="Google Shape;420;p15"/>
          <p:cNvSpPr txBox="1"/>
          <p:nvPr/>
        </p:nvSpPr>
        <p:spPr>
          <a:xfrm>
            <a:off x="3098044"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1" name="Google Shape;421;p15"/>
          <p:cNvSpPr txBox="1"/>
          <p:nvPr/>
        </p:nvSpPr>
        <p:spPr>
          <a:xfrm>
            <a:off x="3619032"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11</a:t>
            </a:r>
            <a:endParaRPr sz="1000">
              <a:latin typeface="Roboto Mono"/>
              <a:ea typeface="Roboto Mono"/>
              <a:cs typeface="Roboto Mono"/>
              <a:sym typeface="Roboto Mono"/>
            </a:endParaRPr>
          </a:p>
        </p:txBody>
      </p:sp>
      <p:sp>
        <p:nvSpPr>
          <p:cNvPr id="422" name="Google Shape;422;p15"/>
          <p:cNvSpPr txBox="1"/>
          <p:nvPr/>
        </p:nvSpPr>
        <p:spPr>
          <a:xfrm>
            <a:off x="4147193"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3" name="Google Shape;423;p15"/>
          <p:cNvSpPr txBox="1"/>
          <p:nvPr/>
        </p:nvSpPr>
        <p:spPr>
          <a:xfrm>
            <a:off x="4675354"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4" name="Google Shape;424;p15"/>
          <p:cNvSpPr txBox="1"/>
          <p:nvPr/>
        </p:nvSpPr>
        <p:spPr>
          <a:xfrm>
            <a:off x="5203516"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a:t>
            </a:r>
            <a:endParaRPr sz="1000">
              <a:latin typeface="Roboto Mono"/>
              <a:ea typeface="Roboto Mono"/>
              <a:cs typeface="Roboto Mono"/>
              <a:sym typeface="Roboto Mono"/>
            </a:endParaRPr>
          </a:p>
        </p:txBody>
      </p:sp>
      <p:sp>
        <p:nvSpPr>
          <p:cNvPr id="425" name="Google Shape;425;p15"/>
          <p:cNvSpPr txBox="1"/>
          <p:nvPr/>
        </p:nvSpPr>
        <p:spPr>
          <a:xfrm>
            <a:off x="5731677"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a:t>
            </a:r>
            <a:endParaRPr sz="1000">
              <a:latin typeface="Roboto Mono"/>
              <a:ea typeface="Roboto Mono"/>
              <a:cs typeface="Roboto Mono"/>
              <a:sym typeface="Roboto Mono"/>
            </a:endParaRPr>
          </a:p>
        </p:txBody>
      </p:sp>
      <p:sp>
        <p:nvSpPr>
          <p:cNvPr id="426" name="Google Shape;426;p15"/>
          <p:cNvSpPr txBox="1"/>
          <p:nvPr/>
        </p:nvSpPr>
        <p:spPr>
          <a:xfrm>
            <a:off x="6259838"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00</a:t>
            </a:r>
            <a:endParaRPr sz="1000">
              <a:latin typeface="Roboto Mono"/>
              <a:ea typeface="Roboto Mono"/>
              <a:cs typeface="Roboto Mono"/>
              <a:sym typeface="Roboto Mono"/>
            </a:endParaRPr>
          </a:p>
        </p:txBody>
      </p:sp>
      <p:sp>
        <p:nvSpPr>
          <p:cNvPr id="427" name="Google Shape;427;p15"/>
          <p:cNvSpPr txBox="1"/>
          <p:nvPr/>
        </p:nvSpPr>
        <p:spPr>
          <a:xfrm>
            <a:off x="1506387"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8" name="Google Shape;428;p15"/>
          <p:cNvSpPr txBox="1"/>
          <p:nvPr/>
        </p:nvSpPr>
        <p:spPr>
          <a:xfrm>
            <a:off x="2562709" y="9704356"/>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a:t>
            </a:r>
            <a:endParaRPr sz="1000">
              <a:latin typeface="Roboto Mono"/>
              <a:ea typeface="Roboto Mono"/>
              <a:cs typeface="Roboto Mono"/>
              <a:sym typeface="Roboto Mono"/>
            </a:endParaRPr>
          </a:p>
        </p:txBody>
      </p:sp>
      <p:sp>
        <p:nvSpPr>
          <p:cNvPr id="429" name="Google Shape;429;p15"/>
          <p:cNvSpPr txBox="1"/>
          <p:nvPr/>
        </p:nvSpPr>
        <p:spPr>
          <a:xfrm>
            <a:off x="6604789" y="9504724"/>
            <a:ext cx="548700" cy="162000"/>
          </a:xfrm>
          <a:prstGeom prst="rect">
            <a:avLst/>
          </a:prstGeom>
          <a:noFill/>
          <a:ln>
            <a:noFill/>
          </a:ln>
        </p:spPr>
        <p:txBody>
          <a:bodyPr spcFirstLastPara="1" wrap="square" lIns="0" tIns="0" rIns="0" bIns="0" anchor="ctr" anchorCtr="0">
            <a:noAutofit/>
          </a:bodyPr>
          <a:lstStyle/>
          <a:p>
            <a:pPr algn="ctr"/>
            <a:r>
              <a:rPr lang="en-GB" sz="1000">
                <a:latin typeface="Quicksand"/>
                <a:ea typeface="Quicksand"/>
                <a:cs typeface="Quicksand"/>
                <a:sym typeface="Quicksand"/>
              </a:rPr>
              <a:t>hours</a:t>
            </a:r>
            <a:endParaRPr sz="1000">
              <a:latin typeface="Quicksand"/>
              <a:ea typeface="Quicksand"/>
              <a:cs typeface="Quicksand"/>
              <a:sym typeface="Quicksand"/>
            </a:endParaRPr>
          </a:p>
        </p:txBody>
      </p:sp>
      <p:sp>
        <p:nvSpPr>
          <p:cNvPr id="430" name="Google Shape;430;p15"/>
          <p:cNvSpPr/>
          <p:nvPr/>
        </p:nvSpPr>
        <p:spPr>
          <a:xfrm>
            <a:off x="1102238" y="8810626"/>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431" name="Google Shape;431;p15"/>
          <p:cNvSpPr/>
          <p:nvPr/>
        </p:nvSpPr>
        <p:spPr>
          <a:xfrm>
            <a:off x="1630940" y="8379526"/>
            <a:ext cx="57600" cy="57600"/>
          </a:xfrm>
          <a:prstGeom prst="rect">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432" name="Google Shape;432;p15"/>
          <p:cNvSpPr txBox="1"/>
          <p:nvPr/>
        </p:nvSpPr>
        <p:spPr>
          <a:xfrm>
            <a:off x="540000" y="540000"/>
            <a:ext cx="4137300" cy="438000"/>
          </a:xfrm>
          <a:prstGeom prst="rect">
            <a:avLst/>
          </a:prstGeom>
          <a:noFill/>
          <a:ln>
            <a:noFill/>
          </a:ln>
        </p:spPr>
        <p:txBody>
          <a:bodyPr spcFirstLastPara="1" wrap="square" lIns="0" tIns="0" rIns="91425" bIns="0" anchor="t" anchorCtr="0">
            <a:noAutofit/>
          </a:bodyPr>
          <a:lstStyle/>
          <a:p>
            <a:r>
              <a:rPr lang="en-GB" sz="2400" b="1">
                <a:solidFill>
                  <a:srgbClr val="5B5BA5"/>
                </a:solidFill>
                <a:latin typeface="Quicksand"/>
                <a:ea typeface="Quicksand"/>
                <a:cs typeface="Quicksand"/>
                <a:sym typeface="Quicksand"/>
              </a:rPr>
              <a:t>To digital</a:t>
            </a:r>
            <a:endParaRPr sz="2400" b="1">
              <a:solidFill>
                <a:srgbClr val="5B5BA5"/>
              </a:solidFill>
              <a:latin typeface="Quicksand"/>
              <a:ea typeface="Quicksand"/>
              <a:cs typeface="Quicksand"/>
              <a:sym typeface="Quicksand"/>
            </a:endParaRPr>
          </a:p>
        </p:txBody>
      </p:sp>
      <p:sp>
        <p:nvSpPr>
          <p:cNvPr id="433" name="Google Shape;433;p15"/>
          <p:cNvSpPr txBox="1"/>
          <p:nvPr/>
        </p:nvSpPr>
        <p:spPr>
          <a:xfrm>
            <a:off x="540000" y="1059000"/>
            <a:ext cx="3470100" cy="438000"/>
          </a:xfrm>
          <a:prstGeom prst="rect">
            <a:avLst/>
          </a:prstGeom>
          <a:noFill/>
          <a:ln>
            <a:noFill/>
          </a:ln>
        </p:spPr>
        <p:txBody>
          <a:bodyPr spcFirstLastPara="1" wrap="square" lIns="0" tIns="0" rIns="91425" bIns="0" anchor="t" anchorCtr="0">
            <a:noAutofit/>
          </a:bodyPr>
          <a:lstStyle/>
          <a:p>
            <a:r>
              <a:rPr lang="en-GB" sz="1800">
                <a:latin typeface="Quicksand"/>
                <a:ea typeface="Quicksand"/>
                <a:cs typeface="Quicksand"/>
                <a:sym typeface="Quicksand"/>
              </a:rPr>
              <a:t>Work out the messages that</a:t>
            </a:r>
            <a:endParaRPr sz="1800">
              <a:latin typeface="Quicksand"/>
              <a:ea typeface="Quicksand"/>
              <a:cs typeface="Quicksand"/>
              <a:sym typeface="Quicksand"/>
            </a:endParaRPr>
          </a:p>
          <a:p>
            <a:r>
              <a:rPr lang="en-GB" sz="1800">
                <a:latin typeface="Quicksand"/>
                <a:ea typeface="Quicksand"/>
                <a:cs typeface="Quicksand"/>
                <a:sym typeface="Quicksand"/>
              </a:rPr>
              <a:t>Carrie will send to her parents.</a:t>
            </a:r>
            <a:endParaRPr>
              <a:latin typeface="Quicksand"/>
              <a:ea typeface="Quicksand"/>
              <a:cs typeface="Quicksand"/>
              <a:sym typeface="Quicksand"/>
            </a:endParaRPr>
          </a:p>
        </p:txBody>
      </p:sp>
      <p:cxnSp>
        <p:nvCxnSpPr>
          <p:cNvPr id="434" name="Google Shape;434;p15"/>
          <p:cNvCxnSpPr/>
          <p:nvPr/>
        </p:nvCxnSpPr>
        <p:spPr>
          <a:xfrm>
            <a:off x="-160357" y="5345989"/>
            <a:ext cx="7880700" cy="0"/>
          </a:xfrm>
          <a:prstGeom prst="straightConnector1">
            <a:avLst/>
          </a:prstGeom>
          <a:noFill/>
          <a:ln w="9525" cap="flat" cmpd="sng">
            <a:solidFill>
              <a:srgbClr val="000000"/>
            </a:solidFill>
            <a:prstDash val="dash"/>
            <a:round/>
            <a:headEnd type="none" w="med" len="med"/>
            <a:tailEnd type="none" w="med" len="med"/>
          </a:ln>
        </p:spPr>
      </p:cxnSp>
      <p:sp>
        <p:nvSpPr>
          <p:cNvPr id="435" name="Google Shape;435;p15"/>
          <p:cNvSpPr txBox="1"/>
          <p:nvPr/>
        </p:nvSpPr>
        <p:spPr>
          <a:xfrm>
            <a:off x="4273800" y="1059000"/>
            <a:ext cx="2561700" cy="438000"/>
          </a:xfrm>
          <a:prstGeom prst="rect">
            <a:avLst/>
          </a:prstGeom>
          <a:noFill/>
          <a:ln>
            <a:noFill/>
          </a:ln>
        </p:spPr>
        <p:txBody>
          <a:bodyPr spcFirstLastPara="1" wrap="square" lIns="0" tIns="0" rIns="0" bIns="0" anchor="t" anchorCtr="0">
            <a:noAutofit/>
          </a:bodyPr>
          <a:lstStyle/>
          <a:p>
            <a:r>
              <a:rPr lang="en-GB">
                <a:latin typeface="Quicksand"/>
                <a:ea typeface="Quicksand"/>
                <a:cs typeface="Quicksand"/>
                <a:sym typeface="Quicksand"/>
              </a:rPr>
              <a:t>In this case, Carrie will send a 3-bit message every half hour.</a:t>
            </a:r>
            <a:endParaRPr>
              <a:latin typeface="Quicksand"/>
              <a:ea typeface="Quicksand"/>
              <a:cs typeface="Quicksand"/>
              <a:sym typeface="Quicksand"/>
            </a:endParaRPr>
          </a:p>
          <a:p>
            <a:pPr>
              <a:spcBef>
                <a:spcPts val="600"/>
              </a:spcBef>
            </a:pPr>
            <a:r>
              <a:rPr lang="en-GB">
                <a:latin typeface="Quicksand"/>
                <a:ea typeface="Quicksand"/>
                <a:cs typeface="Quicksand"/>
                <a:sym typeface="Quicksand"/>
              </a:rPr>
              <a:t>The first four messages have been filled in.</a:t>
            </a:r>
            <a:endParaRPr>
              <a:latin typeface="Quicksand"/>
              <a:ea typeface="Quicksand"/>
              <a:cs typeface="Quicksand"/>
              <a:sym typeface="Quicksand"/>
            </a:endParaRPr>
          </a:p>
        </p:txBody>
      </p:sp>
      <p:sp>
        <p:nvSpPr>
          <p:cNvPr id="436" name="Google Shape;436;p15"/>
          <p:cNvSpPr txBox="1"/>
          <p:nvPr/>
        </p:nvSpPr>
        <p:spPr>
          <a:xfrm>
            <a:off x="540000" y="5874001"/>
            <a:ext cx="4137300" cy="438000"/>
          </a:xfrm>
          <a:prstGeom prst="rect">
            <a:avLst/>
          </a:prstGeom>
          <a:noFill/>
          <a:ln>
            <a:noFill/>
          </a:ln>
        </p:spPr>
        <p:txBody>
          <a:bodyPr spcFirstLastPara="1" wrap="square" lIns="0" tIns="0" rIns="91425" bIns="0" anchor="t" anchorCtr="0">
            <a:noAutofit/>
          </a:bodyPr>
          <a:lstStyle/>
          <a:p>
            <a:r>
              <a:rPr lang="en-GB" sz="2400" b="1">
                <a:solidFill>
                  <a:srgbClr val="5B5BA5"/>
                </a:solidFill>
                <a:latin typeface="Quicksand"/>
                <a:ea typeface="Quicksand"/>
                <a:cs typeface="Quicksand"/>
                <a:sym typeface="Quicksand"/>
              </a:rPr>
              <a:t>To analogue</a:t>
            </a:r>
            <a:endParaRPr sz="2400" b="1">
              <a:solidFill>
                <a:srgbClr val="5B5BA5"/>
              </a:solidFill>
              <a:latin typeface="Quicksand"/>
              <a:ea typeface="Quicksand"/>
              <a:cs typeface="Quicksand"/>
              <a:sym typeface="Quicksand"/>
            </a:endParaRPr>
          </a:p>
        </p:txBody>
      </p:sp>
      <p:sp>
        <p:nvSpPr>
          <p:cNvPr id="437" name="Google Shape;437;p15"/>
          <p:cNvSpPr txBox="1"/>
          <p:nvPr/>
        </p:nvSpPr>
        <p:spPr>
          <a:xfrm>
            <a:off x="540000" y="6393001"/>
            <a:ext cx="3470100" cy="438000"/>
          </a:xfrm>
          <a:prstGeom prst="rect">
            <a:avLst/>
          </a:prstGeom>
          <a:noFill/>
          <a:ln>
            <a:noFill/>
          </a:ln>
        </p:spPr>
        <p:txBody>
          <a:bodyPr spcFirstLastPara="1" wrap="square" lIns="0" tIns="0" rIns="91425" bIns="0" anchor="t" anchorCtr="0">
            <a:noAutofit/>
          </a:bodyPr>
          <a:lstStyle/>
          <a:p>
            <a:pPr>
              <a:buClr>
                <a:schemeClr val="dk1"/>
              </a:buClr>
              <a:buSzPts val="1100"/>
            </a:pPr>
            <a:r>
              <a:rPr lang="en-GB" sz="1800">
                <a:solidFill>
                  <a:schemeClr val="dk1"/>
                </a:solidFill>
                <a:latin typeface="Quicksand"/>
                <a:ea typeface="Quicksand"/>
                <a:cs typeface="Quicksand"/>
                <a:sym typeface="Quicksand"/>
              </a:rPr>
              <a:t>Use Carrie’s messages to retrace her route.</a:t>
            </a:r>
            <a:endParaRPr sz="1800">
              <a:latin typeface="Quicksand"/>
              <a:ea typeface="Quicksand"/>
              <a:cs typeface="Quicksand"/>
              <a:sym typeface="Quicksand"/>
            </a:endParaRPr>
          </a:p>
        </p:txBody>
      </p:sp>
      <p:sp>
        <p:nvSpPr>
          <p:cNvPr id="438" name="Google Shape;438;p15"/>
          <p:cNvSpPr txBox="1"/>
          <p:nvPr/>
        </p:nvSpPr>
        <p:spPr>
          <a:xfrm>
            <a:off x="4273800" y="6393001"/>
            <a:ext cx="2514000" cy="438000"/>
          </a:xfrm>
          <a:prstGeom prst="rect">
            <a:avLst/>
          </a:prstGeom>
          <a:noFill/>
          <a:ln>
            <a:noFill/>
          </a:ln>
        </p:spPr>
        <p:txBody>
          <a:bodyPr spcFirstLastPara="1" wrap="square" lIns="0" tIns="0" rIns="18000" bIns="0" anchor="t" anchorCtr="0">
            <a:noAutofit/>
          </a:bodyPr>
          <a:lstStyle/>
          <a:p>
            <a:r>
              <a:rPr lang="en-GB">
                <a:latin typeface="Quicksand"/>
                <a:ea typeface="Quicksand"/>
                <a:cs typeface="Quicksand"/>
                <a:sym typeface="Quicksand"/>
              </a:rPr>
              <a:t>In this case, Carrie has sent a 2-bit message every hour.</a:t>
            </a:r>
            <a:endParaRPr>
              <a:latin typeface="Quicksand"/>
              <a:ea typeface="Quicksand"/>
              <a:cs typeface="Quicksand"/>
              <a:sym typeface="Quicksand"/>
            </a:endParaRPr>
          </a:p>
          <a:p>
            <a:pPr>
              <a:spcBef>
                <a:spcPts val="600"/>
              </a:spcBef>
            </a:pPr>
            <a:r>
              <a:rPr lang="en-GB">
                <a:latin typeface="Quicksand"/>
                <a:ea typeface="Quicksand"/>
                <a:cs typeface="Quicksand"/>
                <a:sym typeface="Quicksand"/>
              </a:rPr>
              <a:t>The first two points have been filled in.</a:t>
            </a:r>
            <a:endParaRPr>
              <a:latin typeface="Quicksand"/>
              <a:ea typeface="Quicksand"/>
              <a:cs typeface="Quicksand"/>
              <a:sym typeface="Quicksand"/>
            </a:endParaRPr>
          </a:p>
        </p:txBody>
      </p:sp>
      <p:grpSp>
        <p:nvGrpSpPr>
          <p:cNvPr id="216" name="Google Shape;132;p14">
            <a:extLst>
              <a:ext uri="{FF2B5EF4-FFF2-40B4-BE49-F238E27FC236}">
                <a16:creationId xmlns:a16="http://schemas.microsoft.com/office/drawing/2014/main" id="{B92A699C-5BF1-7D88-DE0E-2FF41B5C87E1}"/>
              </a:ext>
            </a:extLst>
          </p:cNvPr>
          <p:cNvGrpSpPr/>
          <p:nvPr/>
        </p:nvGrpSpPr>
        <p:grpSpPr>
          <a:xfrm>
            <a:off x="1000061" y="4487417"/>
            <a:ext cx="5533613" cy="195300"/>
            <a:chOff x="1010239" y="10204457"/>
            <a:chExt cx="5533613" cy="195300"/>
          </a:xfrm>
        </p:grpSpPr>
        <p:sp>
          <p:nvSpPr>
            <p:cNvPr id="217" name="Google Shape;133;p14">
              <a:extLst>
                <a:ext uri="{FF2B5EF4-FFF2-40B4-BE49-F238E27FC236}">
                  <a16:creationId xmlns:a16="http://schemas.microsoft.com/office/drawing/2014/main" id="{E54A888A-9FF8-383C-3AD8-BCEA62703B07}"/>
                </a:ext>
              </a:extLst>
            </p:cNvPr>
            <p:cNvSpPr/>
            <p:nvPr/>
          </p:nvSpPr>
          <p:spPr>
            <a:xfrm>
              <a:off x="629185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18" name="Google Shape;134;p14">
              <a:extLst>
                <a:ext uri="{FF2B5EF4-FFF2-40B4-BE49-F238E27FC236}">
                  <a16:creationId xmlns:a16="http://schemas.microsoft.com/office/drawing/2014/main" id="{D76470FD-D311-0076-926F-51F1E65352C4}"/>
                </a:ext>
              </a:extLst>
            </p:cNvPr>
            <p:cNvSpPr/>
            <p:nvPr/>
          </p:nvSpPr>
          <p:spPr>
            <a:xfrm>
              <a:off x="602777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19" name="Google Shape;135;p14">
              <a:extLst>
                <a:ext uri="{FF2B5EF4-FFF2-40B4-BE49-F238E27FC236}">
                  <a16:creationId xmlns:a16="http://schemas.microsoft.com/office/drawing/2014/main" id="{4BB6826D-D6AA-C3D5-305E-56AA61CB4453}"/>
                </a:ext>
              </a:extLst>
            </p:cNvPr>
            <p:cNvSpPr/>
            <p:nvPr/>
          </p:nvSpPr>
          <p:spPr>
            <a:xfrm>
              <a:off x="576369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0" name="Google Shape;136;p14">
              <a:extLst>
                <a:ext uri="{FF2B5EF4-FFF2-40B4-BE49-F238E27FC236}">
                  <a16:creationId xmlns:a16="http://schemas.microsoft.com/office/drawing/2014/main" id="{7EB5B805-D4F6-358D-61ED-1B418B9B9D2E}"/>
                </a:ext>
              </a:extLst>
            </p:cNvPr>
            <p:cNvSpPr/>
            <p:nvPr/>
          </p:nvSpPr>
          <p:spPr>
            <a:xfrm>
              <a:off x="549961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1" name="Google Shape;137;p14">
              <a:extLst>
                <a:ext uri="{FF2B5EF4-FFF2-40B4-BE49-F238E27FC236}">
                  <a16:creationId xmlns:a16="http://schemas.microsoft.com/office/drawing/2014/main" id="{CD5CE2F1-813F-AB87-E1E8-50976E0560EE}"/>
                </a:ext>
              </a:extLst>
            </p:cNvPr>
            <p:cNvSpPr/>
            <p:nvPr/>
          </p:nvSpPr>
          <p:spPr>
            <a:xfrm>
              <a:off x="5235529"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2" name="Google Shape;138;p14">
              <a:extLst>
                <a:ext uri="{FF2B5EF4-FFF2-40B4-BE49-F238E27FC236}">
                  <a16:creationId xmlns:a16="http://schemas.microsoft.com/office/drawing/2014/main" id="{E1359AF8-882D-EBDD-A6B1-7A25C1078F02}"/>
                </a:ext>
              </a:extLst>
            </p:cNvPr>
            <p:cNvSpPr/>
            <p:nvPr/>
          </p:nvSpPr>
          <p:spPr>
            <a:xfrm>
              <a:off x="4971448"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3" name="Google Shape;139;p14">
              <a:extLst>
                <a:ext uri="{FF2B5EF4-FFF2-40B4-BE49-F238E27FC236}">
                  <a16:creationId xmlns:a16="http://schemas.microsoft.com/office/drawing/2014/main" id="{C6E2D182-1411-7361-74CA-0E2D64443BEB}"/>
                </a:ext>
              </a:extLst>
            </p:cNvPr>
            <p:cNvSpPr/>
            <p:nvPr/>
          </p:nvSpPr>
          <p:spPr>
            <a:xfrm>
              <a:off x="4707368"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4" name="Google Shape;140;p14">
              <a:extLst>
                <a:ext uri="{FF2B5EF4-FFF2-40B4-BE49-F238E27FC236}">
                  <a16:creationId xmlns:a16="http://schemas.microsoft.com/office/drawing/2014/main" id="{7877F3C6-6673-EBCE-3F78-EBC88A19134B}"/>
                </a:ext>
              </a:extLst>
            </p:cNvPr>
            <p:cNvSpPr/>
            <p:nvPr/>
          </p:nvSpPr>
          <p:spPr>
            <a:xfrm>
              <a:off x="4443287"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5" name="Google Shape;141;p14">
              <a:extLst>
                <a:ext uri="{FF2B5EF4-FFF2-40B4-BE49-F238E27FC236}">
                  <a16:creationId xmlns:a16="http://schemas.microsoft.com/office/drawing/2014/main" id="{6A29ED5A-21B2-8FA0-35E3-0587E77495FF}"/>
                </a:ext>
              </a:extLst>
            </p:cNvPr>
            <p:cNvSpPr/>
            <p:nvPr/>
          </p:nvSpPr>
          <p:spPr>
            <a:xfrm>
              <a:off x="4179206"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6" name="Google Shape;142;p14">
              <a:extLst>
                <a:ext uri="{FF2B5EF4-FFF2-40B4-BE49-F238E27FC236}">
                  <a16:creationId xmlns:a16="http://schemas.microsoft.com/office/drawing/2014/main" id="{55B2E9B8-21B2-8B19-7E38-F89136FADDB1}"/>
                </a:ext>
              </a:extLst>
            </p:cNvPr>
            <p:cNvSpPr/>
            <p:nvPr/>
          </p:nvSpPr>
          <p:spPr>
            <a:xfrm>
              <a:off x="3915126"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7" name="Google Shape;143;p14">
              <a:extLst>
                <a:ext uri="{FF2B5EF4-FFF2-40B4-BE49-F238E27FC236}">
                  <a16:creationId xmlns:a16="http://schemas.microsoft.com/office/drawing/2014/main" id="{F4B90CC0-F105-0409-F043-8C9BFC477E79}"/>
                </a:ext>
              </a:extLst>
            </p:cNvPr>
            <p:cNvSpPr/>
            <p:nvPr/>
          </p:nvSpPr>
          <p:spPr>
            <a:xfrm>
              <a:off x="3651045"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8" name="Google Shape;144;p14">
              <a:extLst>
                <a:ext uri="{FF2B5EF4-FFF2-40B4-BE49-F238E27FC236}">
                  <a16:creationId xmlns:a16="http://schemas.microsoft.com/office/drawing/2014/main" id="{5D5D429C-B5E5-B9CA-D8F3-D37AEC7E1671}"/>
                </a:ext>
              </a:extLst>
            </p:cNvPr>
            <p:cNvSpPr/>
            <p:nvPr/>
          </p:nvSpPr>
          <p:spPr>
            <a:xfrm>
              <a:off x="3386965"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29" name="Google Shape;145;p14">
              <a:extLst>
                <a:ext uri="{FF2B5EF4-FFF2-40B4-BE49-F238E27FC236}">
                  <a16:creationId xmlns:a16="http://schemas.microsoft.com/office/drawing/2014/main" id="{6CE88DE2-3E43-5621-092F-FD1DD3AA965A}"/>
                </a:ext>
              </a:extLst>
            </p:cNvPr>
            <p:cNvSpPr/>
            <p:nvPr/>
          </p:nvSpPr>
          <p:spPr>
            <a:xfrm>
              <a:off x="3122884"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0" name="Google Shape;146;p14">
              <a:extLst>
                <a:ext uri="{FF2B5EF4-FFF2-40B4-BE49-F238E27FC236}">
                  <a16:creationId xmlns:a16="http://schemas.microsoft.com/office/drawing/2014/main" id="{A34FF0C4-B784-F6D6-383B-3D4D27AB3BEC}"/>
                </a:ext>
              </a:extLst>
            </p:cNvPr>
            <p:cNvSpPr/>
            <p:nvPr/>
          </p:nvSpPr>
          <p:spPr>
            <a:xfrm>
              <a:off x="2858803"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1" name="Google Shape;147;p14">
              <a:extLst>
                <a:ext uri="{FF2B5EF4-FFF2-40B4-BE49-F238E27FC236}">
                  <a16:creationId xmlns:a16="http://schemas.microsoft.com/office/drawing/2014/main" id="{22544664-F93B-2BF3-40C8-4C3D551228D1}"/>
                </a:ext>
              </a:extLst>
            </p:cNvPr>
            <p:cNvSpPr/>
            <p:nvPr/>
          </p:nvSpPr>
          <p:spPr>
            <a:xfrm>
              <a:off x="2594723"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2" name="Google Shape;148;p14">
              <a:extLst>
                <a:ext uri="{FF2B5EF4-FFF2-40B4-BE49-F238E27FC236}">
                  <a16:creationId xmlns:a16="http://schemas.microsoft.com/office/drawing/2014/main" id="{EA78A85A-CC0C-9018-8E73-FAFB757DECA0}"/>
                </a:ext>
              </a:extLst>
            </p:cNvPr>
            <p:cNvSpPr/>
            <p:nvPr/>
          </p:nvSpPr>
          <p:spPr>
            <a:xfrm>
              <a:off x="2330642"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3" name="Google Shape;149;p14">
              <a:extLst>
                <a:ext uri="{FF2B5EF4-FFF2-40B4-BE49-F238E27FC236}">
                  <a16:creationId xmlns:a16="http://schemas.microsoft.com/office/drawing/2014/main" id="{75F7F1E1-147B-06EE-7042-E6FF4CF31EF7}"/>
                </a:ext>
              </a:extLst>
            </p:cNvPr>
            <p:cNvSpPr/>
            <p:nvPr/>
          </p:nvSpPr>
          <p:spPr>
            <a:xfrm>
              <a:off x="206656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4" name="Google Shape;150;p14">
              <a:extLst>
                <a:ext uri="{FF2B5EF4-FFF2-40B4-BE49-F238E27FC236}">
                  <a16:creationId xmlns:a16="http://schemas.microsoft.com/office/drawing/2014/main" id="{8425DE98-00BA-3C02-9FAF-6829493654DF}"/>
                </a:ext>
              </a:extLst>
            </p:cNvPr>
            <p:cNvSpPr/>
            <p:nvPr/>
          </p:nvSpPr>
          <p:spPr>
            <a:xfrm>
              <a:off x="1802481"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5" name="Google Shape;151;p14">
              <a:extLst>
                <a:ext uri="{FF2B5EF4-FFF2-40B4-BE49-F238E27FC236}">
                  <a16:creationId xmlns:a16="http://schemas.microsoft.com/office/drawing/2014/main" id="{5660DCA5-8E1E-1214-89D2-2CB77F52BD85}"/>
                </a:ext>
              </a:extLst>
            </p:cNvPr>
            <p:cNvSpPr/>
            <p:nvPr/>
          </p:nvSpPr>
          <p:spPr>
            <a:xfrm>
              <a:off x="153840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6" name="Google Shape;152;p14">
              <a:extLst>
                <a:ext uri="{FF2B5EF4-FFF2-40B4-BE49-F238E27FC236}">
                  <a16:creationId xmlns:a16="http://schemas.microsoft.com/office/drawing/2014/main" id="{4BE99FDF-324B-D565-A496-56E771233DE4}"/>
                </a:ext>
              </a:extLst>
            </p:cNvPr>
            <p:cNvSpPr/>
            <p:nvPr/>
          </p:nvSpPr>
          <p:spPr>
            <a:xfrm>
              <a:off x="1274320"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237" name="Google Shape;153;p14">
              <a:extLst>
                <a:ext uri="{FF2B5EF4-FFF2-40B4-BE49-F238E27FC236}">
                  <a16:creationId xmlns:a16="http://schemas.microsoft.com/office/drawing/2014/main" id="{EBFFD707-D898-F793-1DF8-6FB2EC14F4A0}"/>
                </a:ext>
              </a:extLst>
            </p:cNvPr>
            <p:cNvSpPr/>
            <p:nvPr/>
          </p:nvSpPr>
          <p:spPr>
            <a:xfrm>
              <a:off x="1010239" y="10204457"/>
              <a:ext cx="252000" cy="195300"/>
            </a:xfrm>
            <a:prstGeom prst="roundRect">
              <a:avLst>
                <a:gd name="adj" fmla="val 16667"/>
              </a:avLst>
            </a:prstGeom>
            <a:solidFill>
              <a:srgbClr val="F3F3F3"/>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endParaRPr/>
            </a:p>
          </p:txBody>
        </p:sp>
      </p:grpSp>
      <p:sp>
        <p:nvSpPr>
          <p:cNvPr id="238" name="Google Shape;204;p14">
            <a:extLst>
              <a:ext uri="{FF2B5EF4-FFF2-40B4-BE49-F238E27FC236}">
                <a16:creationId xmlns:a16="http://schemas.microsoft.com/office/drawing/2014/main" id="{44878674-EFAF-2C74-FF2F-B78626C66878}"/>
              </a:ext>
            </a:extLst>
          </p:cNvPr>
          <p:cNvSpPr txBox="1"/>
          <p:nvPr/>
        </p:nvSpPr>
        <p:spPr>
          <a:xfrm>
            <a:off x="970373" y="4477733"/>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39" name="Google Shape;205;p14">
            <a:extLst>
              <a:ext uri="{FF2B5EF4-FFF2-40B4-BE49-F238E27FC236}">
                <a16:creationId xmlns:a16="http://schemas.microsoft.com/office/drawing/2014/main" id="{1A4869CB-0F39-58A0-5000-FD4A858DC19E}"/>
              </a:ext>
            </a:extLst>
          </p:cNvPr>
          <p:cNvSpPr txBox="1"/>
          <p:nvPr/>
        </p:nvSpPr>
        <p:spPr>
          <a:xfrm>
            <a:off x="1234453" y="4477733"/>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011</a:t>
            </a:r>
            <a:endParaRPr sz="1000">
              <a:latin typeface="Roboto Mono"/>
              <a:ea typeface="Roboto Mono"/>
              <a:cs typeface="Roboto Mono"/>
              <a:sym typeface="Roboto Mono"/>
            </a:endParaRPr>
          </a:p>
        </p:txBody>
      </p:sp>
      <p:sp>
        <p:nvSpPr>
          <p:cNvPr id="240" name="Google Shape;206;p14">
            <a:extLst>
              <a:ext uri="{FF2B5EF4-FFF2-40B4-BE49-F238E27FC236}">
                <a16:creationId xmlns:a16="http://schemas.microsoft.com/office/drawing/2014/main" id="{1D4F880E-16F6-F00F-13E0-9E1B79A8C3BA}"/>
              </a:ext>
            </a:extLst>
          </p:cNvPr>
          <p:cNvSpPr txBox="1"/>
          <p:nvPr/>
        </p:nvSpPr>
        <p:spPr>
          <a:xfrm>
            <a:off x="2026695"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1" name="Google Shape;207;p14">
            <a:extLst>
              <a:ext uri="{FF2B5EF4-FFF2-40B4-BE49-F238E27FC236}">
                <a16:creationId xmlns:a16="http://schemas.microsoft.com/office/drawing/2014/main" id="{98A161A0-502B-C363-65D3-874FF6BE2FB6}"/>
              </a:ext>
            </a:extLst>
          </p:cNvPr>
          <p:cNvSpPr txBox="1"/>
          <p:nvPr/>
        </p:nvSpPr>
        <p:spPr>
          <a:xfrm>
            <a:off x="3090191"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2" name="Google Shape;208;p14">
            <a:extLst>
              <a:ext uri="{FF2B5EF4-FFF2-40B4-BE49-F238E27FC236}">
                <a16:creationId xmlns:a16="http://schemas.microsoft.com/office/drawing/2014/main" id="{F58DD752-AA84-017B-40DC-26332A306676}"/>
              </a:ext>
            </a:extLst>
          </p:cNvPr>
          <p:cNvSpPr txBox="1"/>
          <p:nvPr/>
        </p:nvSpPr>
        <p:spPr>
          <a:xfrm>
            <a:off x="3347098"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3" name="Google Shape;209;p14">
            <a:extLst>
              <a:ext uri="{FF2B5EF4-FFF2-40B4-BE49-F238E27FC236}">
                <a16:creationId xmlns:a16="http://schemas.microsoft.com/office/drawing/2014/main" id="{28B326B7-37E8-D02C-45CB-3BC84402DAA9}"/>
              </a:ext>
            </a:extLst>
          </p:cNvPr>
          <p:cNvSpPr txBox="1"/>
          <p:nvPr/>
        </p:nvSpPr>
        <p:spPr>
          <a:xfrm>
            <a:off x="3611179"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4" name="Google Shape;210;p14">
            <a:extLst>
              <a:ext uri="{FF2B5EF4-FFF2-40B4-BE49-F238E27FC236}">
                <a16:creationId xmlns:a16="http://schemas.microsoft.com/office/drawing/2014/main" id="{0054772A-907D-80CB-6A1F-8BE1D3623CD3}"/>
              </a:ext>
            </a:extLst>
          </p:cNvPr>
          <p:cNvSpPr txBox="1"/>
          <p:nvPr/>
        </p:nvSpPr>
        <p:spPr>
          <a:xfrm>
            <a:off x="3875259"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5" name="Google Shape;211;p14">
            <a:extLst>
              <a:ext uri="{FF2B5EF4-FFF2-40B4-BE49-F238E27FC236}">
                <a16:creationId xmlns:a16="http://schemas.microsoft.com/office/drawing/2014/main" id="{D217FBBA-A0A7-1411-C6F7-04D1785128BF}"/>
              </a:ext>
            </a:extLst>
          </p:cNvPr>
          <p:cNvSpPr txBox="1"/>
          <p:nvPr/>
        </p:nvSpPr>
        <p:spPr>
          <a:xfrm>
            <a:off x="4139340"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6" name="Google Shape;212;p14">
            <a:extLst>
              <a:ext uri="{FF2B5EF4-FFF2-40B4-BE49-F238E27FC236}">
                <a16:creationId xmlns:a16="http://schemas.microsoft.com/office/drawing/2014/main" id="{2E036F2A-80F2-33C1-C74A-DA0F63927C9B}"/>
              </a:ext>
            </a:extLst>
          </p:cNvPr>
          <p:cNvSpPr txBox="1"/>
          <p:nvPr/>
        </p:nvSpPr>
        <p:spPr>
          <a:xfrm>
            <a:off x="4403421"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247" name="Google Shape;213;p14">
            <a:extLst>
              <a:ext uri="{FF2B5EF4-FFF2-40B4-BE49-F238E27FC236}">
                <a16:creationId xmlns:a16="http://schemas.microsoft.com/office/drawing/2014/main" id="{2CC61DA7-EDB0-A355-F27E-1CACA8942001}"/>
              </a:ext>
            </a:extLst>
          </p:cNvPr>
          <p:cNvSpPr txBox="1"/>
          <p:nvPr/>
        </p:nvSpPr>
        <p:spPr>
          <a:xfrm>
            <a:off x="4667501"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39" name="Google Shape;214;p14">
            <a:extLst>
              <a:ext uri="{FF2B5EF4-FFF2-40B4-BE49-F238E27FC236}">
                <a16:creationId xmlns:a16="http://schemas.microsoft.com/office/drawing/2014/main" id="{DFB9A510-2A74-C044-9D7B-CC802D607808}"/>
              </a:ext>
            </a:extLst>
          </p:cNvPr>
          <p:cNvSpPr txBox="1"/>
          <p:nvPr/>
        </p:nvSpPr>
        <p:spPr>
          <a:xfrm>
            <a:off x="4931582"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0" name="Google Shape;215;p14">
            <a:extLst>
              <a:ext uri="{FF2B5EF4-FFF2-40B4-BE49-F238E27FC236}">
                <a16:creationId xmlns:a16="http://schemas.microsoft.com/office/drawing/2014/main" id="{7DD00689-A9D5-EB64-9C38-1A37A12C8A7F}"/>
              </a:ext>
            </a:extLst>
          </p:cNvPr>
          <p:cNvSpPr txBox="1"/>
          <p:nvPr/>
        </p:nvSpPr>
        <p:spPr>
          <a:xfrm>
            <a:off x="5195663"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1" name="Google Shape;216;p14">
            <a:extLst>
              <a:ext uri="{FF2B5EF4-FFF2-40B4-BE49-F238E27FC236}">
                <a16:creationId xmlns:a16="http://schemas.microsoft.com/office/drawing/2014/main" id="{5AECE8ED-1D89-2D74-AC91-44B59E6A1E14}"/>
              </a:ext>
            </a:extLst>
          </p:cNvPr>
          <p:cNvSpPr txBox="1"/>
          <p:nvPr/>
        </p:nvSpPr>
        <p:spPr>
          <a:xfrm>
            <a:off x="5723824"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2" name="Google Shape;217;p14">
            <a:extLst>
              <a:ext uri="{FF2B5EF4-FFF2-40B4-BE49-F238E27FC236}">
                <a16:creationId xmlns:a16="http://schemas.microsoft.com/office/drawing/2014/main" id="{6E2490D2-2AE4-2F18-B742-200F54473375}"/>
              </a:ext>
            </a:extLst>
          </p:cNvPr>
          <p:cNvSpPr txBox="1"/>
          <p:nvPr/>
        </p:nvSpPr>
        <p:spPr>
          <a:xfrm>
            <a:off x="6251985"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3" name="Google Shape;218;p14">
            <a:extLst>
              <a:ext uri="{FF2B5EF4-FFF2-40B4-BE49-F238E27FC236}">
                <a16:creationId xmlns:a16="http://schemas.microsoft.com/office/drawing/2014/main" id="{56C57432-A6FB-1488-086E-767E88F56632}"/>
              </a:ext>
            </a:extLst>
          </p:cNvPr>
          <p:cNvSpPr txBox="1"/>
          <p:nvPr/>
        </p:nvSpPr>
        <p:spPr>
          <a:xfrm>
            <a:off x="1498534" y="4477733"/>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100</a:t>
            </a:r>
            <a:endParaRPr sz="1000">
              <a:latin typeface="Roboto Mono"/>
              <a:ea typeface="Roboto Mono"/>
              <a:cs typeface="Roboto Mono"/>
              <a:sym typeface="Roboto Mono"/>
            </a:endParaRPr>
          </a:p>
        </p:txBody>
      </p:sp>
      <p:sp>
        <p:nvSpPr>
          <p:cNvPr id="444" name="Google Shape;219;p14">
            <a:extLst>
              <a:ext uri="{FF2B5EF4-FFF2-40B4-BE49-F238E27FC236}">
                <a16:creationId xmlns:a16="http://schemas.microsoft.com/office/drawing/2014/main" id="{78468BB5-0B67-D37D-27CD-3F260FD1180A}"/>
              </a:ext>
            </a:extLst>
          </p:cNvPr>
          <p:cNvSpPr txBox="1"/>
          <p:nvPr/>
        </p:nvSpPr>
        <p:spPr>
          <a:xfrm>
            <a:off x="1762614" y="4477733"/>
            <a:ext cx="314100" cy="204000"/>
          </a:xfrm>
          <a:prstGeom prst="rect">
            <a:avLst/>
          </a:prstGeom>
          <a:noFill/>
          <a:ln>
            <a:noFill/>
          </a:ln>
        </p:spPr>
        <p:txBody>
          <a:bodyPr spcFirstLastPara="1" wrap="square" lIns="0" tIns="0" rIns="0" bIns="0" anchor="ctr" anchorCtr="0">
            <a:noAutofit/>
          </a:bodyPr>
          <a:lstStyle/>
          <a:p>
            <a:pPr algn="ctr"/>
            <a:r>
              <a:rPr lang="en-GB" sz="1000">
                <a:latin typeface="Roboto Mono"/>
                <a:ea typeface="Roboto Mono"/>
                <a:cs typeface="Roboto Mono"/>
                <a:sym typeface="Roboto Mono"/>
              </a:rPr>
              <a:t>101</a:t>
            </a:r>
            <a:endParaRPr sz="1000">
              <a:latin typeface="Roboto Mono"/>
              <a:ea typeface="Roboto Mono"/>
              <a:cs typeface="Roboto Mono"/>
              <a:sym typeface="Roboto Mono"/>
            </a:endParaRPr>
          </a:p>
        </p:txBody>
      </p:sp>
      <p:sp>
        <p:nvSpPr>
          <p:cNvPr id="445" name="Google Shape;220;p14">
            <a:extLst>
              <a:ext uri="{FF2B5EF4-FFF2-40B4-BE49-F238E27FC236}">
                <a16:creationId xmlns:a16="http://schemas.microsoft.com/office/drawing/2014/main" id="{E5C47BF8-29D0-2F9E-EDA6-8DE6689E68C7}"/>
              </a:ext>
            </a:extLst>
          </p:cNvPr>
          <p:cNvSpPr txBox="1"/>
          <p:nvPr/>
        </p:nvSpPr>
        <p:spPr>
          <a:xfrm>
            <a:off x="2290776"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6" name="Google Shape;221;p14">
            <a:extLst>
              <a:ext uri="{FF2B5EF4-FFF2-40B4-BE49-F238E27FC236}">
                <a16:creationId xmlns:a16="http://schemas.microsoft.com/office/drawing/2014/main" id="{2C9FF450-A727-3E14-9123-3B44E3A9F854}"/>
              </a:ext>
            </a:extLst>
          </p:cNvPr>
          <p:cNvSpPr txBox="1"/>
          <p:nvPr/>
        </p:nvSpPr>
        <p:spPr>
          <a:xfrm>
            <a:off x="2554856"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7" name="Google Shape;222;p14">
            <a:extLst>
              <a:ext uri="{FF2B5EF4-FFF2-40B4-BE49-F238E27FC236}">
                <a16:creationId xmlns:a16="http://schemas.microsoft.com/office/drawing/2014/main" id="{B9899459-B90D-9F36-9CD7-6AEF33B4A39F}"/>
              </a:ext>
            </a:extLst>
          </p:cNvPr>
          <p:cNvSpPr txBox="1"/>
          <p:nvPr/>
        </p:nvSpPr>
        <p:spPr>
          <a:xfrm>
            <a:off x="2818937"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8" name="Google Shape;223;p14">
            <a:extLst>
              <a:ext uri="{FF2B5EF4-FFF2-40B4-BE49-F238E27FC236}">
                <a16:creationId xmlns:a16="http://schemas.microsoft.com/office/drawing/2014/main" id="{190BAD87-FD15-33A0-AE10-910B4B752ACD}"/>
              </a:ext>
            </a:extLst>
          </p:cNvPr>
          <p:cNvSpPr txBox="1"/>
          <p:nvPr/>
        </p:nvSpPr>
        <p:spPr>
          <a:xfrm>
            <a:off x="5459743"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
        <p:nvSpPr>
          <p:cNvPr id="449" name="Google Shape;224;p14">
            <a:extLst>
              <a:ext uri="{FF2B5EF4-FFF2-40B4-BE49-F238E27FC236}">
                <a16:creationId xmlns:a16="http://schemas.microsoft.com/office/drawing/2014/main" id="{6B032E0D-FDAC-AAB4-CC19-C3C1506E96EF}"/>
              </a:ext>
            </a:extLst>
          </p:cNvPr>
          <p:cNvSpPr txBox="1"/>
          <p:nvPr/>
        </p:nvSpPr>
        <p:spPr>
          <a:xfrm>
            <a:off x="5987904" y="4477733"/>
            <a:ext cx="314100" cy="204000"/>
          </a:xfrm>
          <a:prstGeom prst="rect">
            <a:avLst/>
          </a:prstGeom>
          <a:noFill/>
          <a:ln>
            <a:noFill/>
          </a:ln>
        </p:spPr>
        <p:txBody>
          <a:bodyPr spcFirstLastPara="1" wrap="square" lIns="0" tIns="0" rIns="0" bIns="0" anchor="ctr" anchorCtr="0">
            <a:noAutofit/>
          </a:bodyPr>
          <a:lstStyle/>
          <a:p>
            <a:pPr algn="ctr"/>
            <a:endParaRPr sz="1000" dirty="0">
              <a:latin typeface="Roboto Mono"/>
              <a:ea typeface="Roboto Mono"/>
              <a:cs typeface="Roboto Mono"/>
              <a:sym typeface="Roboto Mon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441</Words>
  <Application>Microsoft Office PowerPoint</Application>
  <PresentationFormat>Custom</PresentationFormat>
  <Paragraphs>170</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Quicksand</vt:lpstr>
      <vt:lpstr>Roboto Mono</vt:lpstr>
      <vt:lpstr>Arial</vt:lpstr>
      <vt:lpstr>Simple Light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 Brown</cp:lastModifiedBy>
  <cp:revision>4</cp:revision>
  <dcterms:modified xsi:type="dcterms:W3CDTF">2025-03-25T10:19:44Z</dcterms:modified>
</cp:coreProperties>
</file>